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7"/>
  </p:notesMasterIdLst>
  <p:handoutMasterIdLst>
    <p:handoutMasterId r:id="rId28"/>
  </p:handoutMasterIdLst>
  <p:sldIdLst>
    <p:sldId id="256" r:id="rId5"/>
    <p:sldId id="258" r:id="rId6"/>
    <p:sldId id="301" r:id="rId7"/>
    <p:sldId id="278" r:id="rId8"/>
    <p:sldId id="310" r:id="rId9"/>
    <p:sldId id="311" r:id="rId10"/>
    <p:sldId id="300" r:id="rId11"/>
    <p:sldId id="313" r:id="rId12"/>
    <p:sldId id="312" r:id="rId13"/>
    <p:sldId id="294" r:id="rId14"/>
    <p:sldId id="314" r:id="rId15"/>
    <p:sldId id="315" r:id="rId16"/>
    <p:sldId id="316" r:id="rId17"/>
    <p:sldId id="317" r:id="rId18"/>
    <p:sldId id="318" r:id="rId19"/>
    <p:sldId id="319" r:id="rId20"/>
    <p:sldId id="304" r:id="rId21"/>
    <p:sldId id="320" r:id="rId22"/>
    <p:sldId id="321" r:id="rId23"/>
    <p:sldId id="322" r:id="rId24"/>
    <p:sldId id="323" r:id="rId25"/>
    <p:sldId id="324" r:id="rId26"/>
  </p:sldIdLst>
  <p:sldSz cx="24231600" cy="13716000"/>
  <p:notesSz cx="6858000" cy="9144000"/>
  <p:defaultTextStyle>
    <a:defPPr>
      <a:defRPr lang="en-US"/>
    </a:defPPr>
    <a:lvl1pPr marL="0" algn="l" defTabSz="1084204" rtl="0" eaLnBrk="1" latinLnBrk="0" hangingPunct="1">
      <a:defRPr sz="4300" kern="1200">
        <a:solidFill>
          <a:schemeClr val="tx1"/>
        </a:solidFill>
        <a:latin typeface="+mn-lt"/>
        <a:ea typeface="+mn-ea"/>
        <a:cs typeface="+mn-cs"/>
      </a:defRPr>
    </a:lvl1pPr>
    <a:lvl2pPr marL="1084204" algn="l" defTabSz="1084204" rtl="0" eaLnBrk="1" latinLnBrk="0" hangingPunct="1">
      <a:defRPr sz="4300" kern="1200">
        <a:solidFill>
          <a:schemeClr val="tx1"/>
        </a:solidFill>
        <a:latin typeface="+mn-lt"/>
        <a:ea typeface="+mn-ea"/>
        <a:cs typeface="+mn-cs"/>
      </a:defRPr>
    </a:lvl2pPr>
    <a:lvl3pPr marL="2168408" algn="l" defTabSz="1084204" rtl="0" eaLnBrk="1" latinLnBrk="0" hangingPunct="1">
      <a:defRPr sz="4300" kern="1200">
        <a:solidFill>
          <a:schemeClr val="tx1"/>
        </a:solidFill>
        <a:latin typeface="+mn-lt"/>
        <a:ea typeface="+mn-ea"/>
        <a:cs typeface="+mn-cs"/>
      </a:defRPr>
    </a:lvl3pPr>
    <a:lvl4pPr marL="3252612" algn="l" defTabSz="1084204" rtl="0" eaLnBrk="1" latinLnBrk="0" hangingPunct="1">
      <a:defRPr sz="4300" kern="1200">
        <a:solidFill>
          <a:schemeClr val="tx1"/>
        </a:solidFill>
        <a:latin typeface="+mn-lt"/>
        <a:ea typeface="+mn-ea"/>
        <a:cs typeface="+mn-cs"/>
      </a:defRPr>
    </a:lvl4pPr>
    <a:lvl5pPr marL="4336816" algn="l" defTabSz="1084204" rtl="0" eaLnBrk="1" latinLnBrk="0" hangingPunct="1">
      <a:defRPr sz="4300" kern="1200">
        <a:solidFill>
          <a:schemeClr val="tx1"/>
        </a:solidFill>
        <a:latin typeface="+mn-lt"/>
        <a:ea typeface="+mn-ea"/>
        <a:cs typeface="+mn-cs"/>
      </a:defRPr>
    </a:lvl5pPr>
    <a:lvl6pPr marL="5421020" algn="l" defTabSz="1084204" rtl="0" eaLnBrk="1" latinLnBrk="0" hangingPunct="1">
      <a:defRPr sz="4300" kern="1200">
        <a:solidFill>
          <a:schemeClr val="tx1"/>
        </a:solidFill>
        <a:latin typeface="+mn-lt"/>
        <a:ea typeface="+mn-ea"/>
        <a:cs typeface="+mn-cs"/>
      </a:defRPr>
    </a:lvl6pPr>
    <a:lvl7pPr marL="6505224" algn="l" defTabSz="1084204" rtl="0" eaLnBrk="1" latinLnBrk="0" hangingPunct="1">
      <a:defRPr sz="4300" kern="1200">
        <a:solidFill>
          <a:schemeClr val="tx1"/>
        </a:solidFill>
        <a:latin typeface="+mn-lt"/>
        <a:ea typeface="+mn-ea"/>
        <a:cs typeface="+mn-cs"/>
      </a:defRPr>
    </a:lvl7pPr>
    <a:lvl8pPr marL="7589429" algn="l" defTabSz="1084204" rtl="0" eaLnBrk="1" latinLnBrk="0" hangingPunct="1">
      <a:defRPr sz="4300" kern="1200">
        <a:solidFill>
          <a:schemeClr val="tx1"/>
        </a:solidFill>
        <a:latin typeface="+mn-lt"/>
        <a:ea typeface="+mn-ea"/>
        <a:cs typeface="+mn-cs"/>
      </a:defRPr>
    </a:lvl8pPr>
    <a:lvl9pPr marL="8673633" algn="l" defTabSz="1084204" rtl="0" eaLnBrk="1" latinLnBrk="0" hangingPunct="1">
      <a:defRPr sz="43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4320">
          <p15:clr>
            <a:srgbClr val="A4A3A4"/>
          </p15:clr>
        </p15:guide>
        <p15:guide id="2" pos="7632">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F2170"/>
    <a:srgbClr val="2846A5"/>
    <a:srgbClr val="A72140"/>
    <a:srgbClr val="93052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6" autoAdjust="0"/>
    <p:restoredTop sz="94660"/>
  </p:normalViewPr>
  <p:slideViewPr>
    <p:cSldViewPr snapToGrid="0" snapToObjects="1">
      <p:cViewPr varScale="1">
        <p:scale>
          <a:sx n="58" d="100"/>
          <a:sy n="58" d="100"/>
        </p:scale>
        <p:origin x="-378" y="-90"/>
      </p:cViewPr>
      <p:guideLst>
        <p:guide orient="horz" pos="4320"/>
        <p:guide pos="7632"/>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94" d="100"/>
          <a:sy n="94" d="100"/>
        </p:scale>
        <p:origin x="-3690" y="-3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ward Crick" userId="e77d6ce4-2efa-4215-a6c6-641f3c76ff0a" providerId="ADAL" clId="{8A54F7D2-01C9-4B80-80A9-A907C9B257BA}"/>
    <pc:docChg chg="undo custSel modSld">
      <pc:chgData name="Edward Crick" userId="e77d6ce4-2efa-4215-a6c6-641f3c76ff0a" providerId="ADAL" clId="{8A54F7D2-01C9-4B80-80A9-A907C9B257BA}" dt="2019-11-15T12:42:07.645" v="247" actId="6549"/>
      <pc:docMkLst>
        <pc:docMk/>
      </pc:docMkLst>
      <pc:sldChg chg="modNotes">
        <pc:chgData name="Edward Crick" userId="e77d6ce4-2efa-4215-a6c6-641f3c76ff0a" providerId="ADAL" clId="{8A54F7D2-01C9-4B80-80A9-A907C9B257BA}" dt="2019-11-15T12:42:07.645" v="247" actId="6549"/>
        <pc:sldMkLst>
          <pc:docMk/>
          <pc:sldMk cId="698170732" sldId="324"/>
        </pc:sldMkLst>
      </pc:sldChg>
    </pc:docChg>
  </pc:docChgLst>
  <pc:docChgLst>
    <pc:chgData name="Edward Crick" userId="e77d6ce4-2efa-4215-a6c6-641f3c76ff0a" providerId="ADAL" clId="{12B8F157-C31B-411B-85ED-A11D965E60EF}"/>
    <pc:docChg chg="undo custSel addSld delSld modSld sldOrd">
      <pc:chgData name="Edward Crick" userId="e77d6ce4-2efa-4215-a6c6-641f3c76ff0a" providerId="ADAL" clId="{12B8F157-C31B-411B-85ED-A11D965E60EF}" dt="2019-10-17T09:49:59.121" v="8543" actId="20577"/>
      <pc:docMkLst>
        <pc:docMk/>
      </pc:docMkLst>
      <pc:sldChg chg="modNotes">
        <pc:chgData name="Edward Crick" userId="e77d6ce4-2efa-4215-a6c6-641f3c76ff0a" providerId="ADAL" clId="{12B8F157-C31B-411B-85ED-A11D965E60EF}" dt="2019-10-09T11:09:46.803" v="8255" actId="20577"/>
        <pc:sldMkLst>
          <pc:docMk/>
          <pc:sldMk cId="3952291484" sldId="256"/>
        </pc:sldMkLst>
      </pc:sldChg>
      <pc:sldChg chg="modSp modNotes">
        <pc:chgData name="Edward Crick" userId="e77d6ce4-2efa-4215-a6c6-641f3c76ff0a" providerId="ADAL" clId="{12B8F157-C31B-411B-85ED-A11D965E60EF}" dt="2019-10-01T15:10:27.435" v="1368" actId="255"/>
        <pc:sldMkLst>
          <pc:docMk/>
          <pc:sldMk cId="1382476537" sldId="258"/>
        </pc:sldMkLst>
        <pc:spChg chg="mod">
          <ac:chgData name="Edward Crick" userId="e77d6ce4-2efa-4215-a6c6-641f3c76ff0a" providerId="ADAL" clId="{12B8F157-C31B-411B-85ED-A11D965E60EF}" dt="2019-09-13T11:18:07.311" v="9" actId="20577"/>
          <ac:spMkLst>
            <pc:docMk/>
            <pc:sldMk cId="1382476537" sldId="258"/>
            <ac:spMk id="2" creationId="{00000000-0000-0000-0000-000000000000}"/>
          </ac:spMkLst>
        </pc:spChg>
        <pc:spChg chg="mod">
          <ac:chgData name="Edward Crick" userId="e77d6ce4-2efa-4215-a6c6-641f3c76ff0a" providerId="ADAL" clId="{12B8F157-C31B-411B-85ED-A11D965E60EF}" dt="2019-09-13T11:19:31.792" v="58" actId="20577"/>
          <ac:spMkLst>
            <pc:docMk/>
            <pc:sldMk cId="1382476537" sldId="258"/>
            <ac:spMk id="3" creationId="{00000000-0000-0000-0000-000000000000}"/>
          </ac:spMkLst>
        </pc:spChg>
      </pc:sldChg>
      <pc:sldChg chg="modSp modNotes">
        <pc:chgData name="Edward Crick" userId="e77d6ce4-2efa-4215-a6c6-641f3c76ff0a" providerId="ADAL" clId="{12B8F157-C31B-411B-85ED-A11D965E60EF}" dt="2019-10-17T09:45:14.017" v="8261" actId="20577"/>
        <pc:sldMkLst>
          <pc:docMk/>
          <pc:sldMk cId="2600382884" sldId="278"/>
        </pc:sldMkLst>
        <pc:spChg chg="mod">
          <ac:chgData name="Edward Crick" userId="e77d6ce4-2efa-4215-a6c6-641f3c76ff0a" providerId="ADAL" clId="{12B8F157-C31B-411B-85ED-A11D965E60EF}" dt="2019-09-13T13:15:13.624" v="1341" actId="20577"/>
          <ac:spMkLst>
            <pc:docMk/>
            <pc:sldMk cId="2600382884" sldId="278"/>
            <ac:spMk id="2" creationId="{00000000-0000-0000-0000-000000000000}"/>
          </ac:spMkLst>
        </pc:spChg>
        <pc:spChg chg="mod">
          <ac:chgData name="Edward Crick" userId="e77d6ce4-2efa-4215-a6c6-641f3c76ff0a" providerId="ADAL" clId="{12B8F157-C31B-411B-85ED-A11D965E60EF}" dt="2019-09-13T11:22:09.749" v="149" actId="2711"/>
          <ac:spMkLst>
            <pc:docMk/>
            <pc:sldMk cId="2600382884" sldId="278"/>
            <ac:spMk id="3" creationId="{00000000-0000-0000-0000-000000000000}"/>
          </ac:spMkLst>
        </pc:spChg>
      </pc:sldChg>
      <pc:sldChg chg="addSp modSp modAnim modNotes">
        <pc:chgData name="Edward Crick" userId="e77d6ce4-2efa-4215-a6c6-641f3c76ff0a" providerId="ADAL" clId="{12B8F157-C31B-411B-85ED-A11D965E60EF}" dt="2019-10-01T15:32:24.405" v="4024" actId="20577"/>
        <pc:sldMkLst>
          <pc:docMk/>
          <pc:sldMk cId="2058850816" sldId="294"/>
        </pc:sldMkLst>
        <pc:spChg chg="mod">
          <ac:chgData name="Edward Crick" userId="e77d6ce4-2efa-4215-a6c6-641f3c76ff0a" providerId="ADAL" clId="{12B8F157-C31B-411B-85ED-A11D965E60EF}" dt="2019-09-13T11:32:42.881" v="634" actId="20577"/>
          <ac:spMkLst>
            <pc:docMk/>
            <pc:sldMk cId="2058850816" sldId="294"/>
            <ac:spMk id="2" creationId="{00000000-0000-0000-0000-000000000000}"/>
          </ac:spMkLst>
        </pc:spChg>
        <pc:picChg chg="add mod">
          <ac:chgData name="Edward Crick" userId="e77d6ce4-2efa-4215-a6c6-641f3c76ff0a" providerId="ADAL" clId="{12B8F157-C31B-411B-85ED-A11D965E60EF}" dt="2019-09-13T11:31:34.231" v="530" actId="14100"/>
          <ac:picMkLst>
            <pc:docMk/>
            <pc:sldMk cId="2058850816" sldId="294"/>
            <ac:picMk id="5" creationId="{09CA4914-0F27-476E-A67B-4B9FE4A8E596}"/>
          </ac:picMkLst>
        </pc:picChg>
      </pc:sldChg>
      <pc:sldChg chg="addSp delSp modSp ord modNotes">
        <pc:chgData name="Edward Crick" userId="e77d6ce4-2efa-4215-a6c6-641f3c76ff0a" providerId="ADAL" clId="{12B8F157-C31B-411B-85ED-A11D965E60EF}" dt="2019-10-09T10:52:55.623" v="7659" actId="20577"/>
        <pc:sldMkLst>
          <pc:docMk/>
          <pc:sldMk cId="4089528585" sldId="300"/>
        </pc:sldMkLst>
        <pc:spChg chg="mod">
          <ac:chgData name="Edward Crick" userId="e77d6ce4-2efa-4215-a6c6-641f3c76ff0a" providerId="ADAL" clId="{12B8F157-C31B-411B-85ED-A11D965E60EF}" dt="2019-09-13T11:25:11.034" v="228" actId="20577"/>
          <ac:spMkLst>
            <pc:docMk/>
            <pc:sldMk cId="4089528585" sldId="300"/>
            <ac:spMk id="2" creationId="{00000000-0000-0000-0000-000000000000}"/>
          </ac:spMkLst>
        </pc:spChg>
        <pc:spChg chg="del">
          <ac:chgData name="Edward Crick" userId="e77d6ce4-2efa-4215-a6c6-641f3c76ff0a" providerId="ADAL" clId="{12B8F157-C31B-411B-85ED-A11D965E60EF}" dt="2019-09-13T11:23:55.473" v="162"/>
          <ac:spMkLst>
            <pc:docMk/>
            <pc:sldMk cId="4089528585" sldId="300"/>
            <ac:spMk id="4" creationId="{00000000-0000-0000-0000-000000000000}"/>
          </ac:spMkLst>
        </pc:spChg>
        <pc:spChg chg="add del mod">
          <ac:chgData name="Edward Crick" userId="e77d6ce4-2efa-4215-a6c6-641f3c76ff0a" providerId="ADAL" clId="{12B8F157-C31B-411B-85ED-A11D965E60EF}" dt="2019-09-13T11:24:03.552" v="166"/>
          <ac:spMkLst>
            <pc:docMk/>
            <pc:sldMk cId="4089528585" sldId="300"/>
            <ac:spMk id="8" creationId="{2CB9CBC8-DC0D-444F-8251-E22A174517A8}"/>
          </ac:spMkLst>
        </pc:spChg>
        <pc:spChg chg="add mod">
          <ac:chgData name="Edward Crick" userId="e77d6ce4-2efa-4215-a6c6-641f3c76ff0a" providerId="ADAL" clId="{12B8F157-C31B-411B-85ED-A11D965E60EF}" dt="2019-09-13T11:24:04.847" v="167" actId="478"/>
          <ac:spMkLst>
            <pc:docMk/>
            <pc:sldMk cId="4089528585" sldId="300"/>
            <ac:spMk id="12" creationId="{65AEE5FB-988A-40A4-9DFF-2D9C756B7754}"/>
          </ac:spMkLst>
        </pc:spChg>
        <pc:picChg chg="add del">
          <ac:chgData name="Edward Crick" userId="e77d6ce4-2efa-4215-a6c6-641f3c76ff0a" providerId="ADAL" clId="{12B8F157-C31B-411B-85ED-A11D965E60EF}" dt="2019-09-13T11:23:57.246" v="163" actId="478"/>
          <ac:picMkLst>
            <pc:docMk/>
            <pc:sldMk cId="4089528585" sldId="300"/>
            <ac:picMk id="6" creationId="{3ABD6AC9-C655-42E0-BD09-2A70323AC7C8}"/>
          </ac:picMkLst>
        </pc:picChg>
        <pc:picChg chg="add del">
          <ac:chgData name="Edward Crick" userId="e77d6ce4-2efa-4215-a6c6-641f3c76ff0a" providerId="ADAL" clId="{12B8F157-C31B-411B-85ED-A11D965E60EF}" dt="2019-09-13T11:24:00.860" v="165" actId="478"/>
          <ac:picMkLst>
            <pc:docMk/>
            <pc:sldMk cId="4089528585" sldId="300"/>
            <ac:picMk id="9" creationId="{A73C1490-DDBD-4EF5-A234-9D5776F7B2F2}"/>
          </ac:picMkLst>
        </pc:picChg>
        <pc:picChg chg="add del mod">
          <ac:chgData name="Edward Crick" userId="e77d6ce4-2efa-4215-a6c6-641f3c76ff0a" providerId="ADAL" clId="{12B8F157-C31B-411B-85ED-A11D965E60EF}" dt="2019-09-13T11:24:04.847" v="167" actId="478"/>
          <ac:picMkLst>
            <pc:docMk/>
            <pc:sldMk cId="4089528585" sldId="300"/>
            <ac:picMk id="10" creationId="{07174B8F-3B82-46D1-A8FD-A6D6CAB4C09E}"/>
          </ac:picMkLst>
        </pc:picChg>
        <pc:picChg chg="add mod">
          <ac:chgData name="Edward Crick" userId="e77d6ce4-2efa-4215-a6c6-641f3c76ff0a" providerId="ADAL" clId="{12B8F157-C31B-411B-85ED-A11D965E60EF}" dt="2019-09-13T11:24:30.267" v="171" actId="14100"/>
          <ac:picMkLst>
            <pc:docMk/>
            <pc:sldMk cId="4089528585" sldId="300"/>
            <ac:picMk id="13" creationId="{32F44E2C-B2C3-4DA7-8AD5-0937EC1C4DA8}"/>
          </ac:picMkLst>
        </pc:picChg>
      </pc:sldChg>
      <pc:sldChg chg="modSp ord modNotes">
        <pc:chgData name="Edward Crick" userId="e77d6ce4-2efa-4215-a6c6-641f3c76ff0a" providerId="ADAL" clId="{12B8F157-C31B-411B-85ED-A11D965E60EF}" dt="2019-10-01T15:10:44.233" v="1391" actId="20577"/>
        <pc:sldMkLst>
          <pc:docMk/>
          <pc:sldMk cId="1641372566" sldId="301"/>
        </pc:sldMkLst>
        <pc:spChg chg="mod">
          <ac:chgData name="Edward Crick" userId="e77d6ce4-2efa-4215-a6c6-641f3c76ff0a" providerId="ADAL" clId="{12B8F157-C31B-411B-85ED-A11D965E60EF}" dt="2019-09-13T11:20:28.238" v="101" actId="20577"/>
          <ac:spMkLst>
            <pc:docMk/>
            <pc:sldMk cId="1641372566" sldId="301"/>
            <ac:spMk id="3" creationId="{00000000-0000-0000-0000-000000000000}"/>
          </ac:spMkLst>
        </pc:spChg>
      </pc:sldChg>
      <pc:sldChg chg="addSp delSp modSp ord modNotes">
        <pc:chgData name="Edward Crick" userId="e77d6ce4-2efa-4215-a6c6-641f3c76ff0a" providerId="ADAL" clId="{12B8F157-C31B-411B-85ED-A11D965E60EF}" dt="2019-10-09T10:51:51.253" v="7573" actId="313"/>
        <pc:sldMkLst>
          <pc:docMk/>
          <pc:sldMk cId="4135770087" sldId="304"/>
        </pc:sldMkLst>
        <pc:spChg chg="mod">
          <ac:chgData name="Edward Crick" userId="e77d6ce4-2efa-4215-a6c6-641f3c76ff0a" providerId="ADAL" clId="{12B8F157-C31B-411B-85ED-A11D965E60EF}" dt="2019-09-13T12:56:55.062" v="1025" actId="255"/>
          <ac:spMkLst>
            <pc:docMk/>
            <pc:sldMk cId="4135770087" sldId="304"/>
            <ac:spMk id="2" creationId="{00000000-0000-0000-0000-000000000000}"/>
          </ac:spMkLst>
        </pc:spChg>
        <pc:spChg chg="del mod">
          <ac:chgData name="Edward Crick" userId="e77d6ce4-2efa-4215-a6c6-641f3c76ff0a" providerId="ADAL" clId="{12B8F157-C31B-411B-85ED-A11D965E60EF}" dt="2019-09-13T13:16:21.575" v="1344" actId="478"/>
          <ac:spMkLst>
            <pc:docMk/>
            <pc:sldMk cId="4135770087" sldId="304"/>
            <ac:spMk id="3" creationId="{00000000-0000-0000-0000-000000000000}"/>
          </ac:spMkLst>
        </pc:spChg>
        <pc:spChg chg="del">
          <ac:chgData name="Edward Crick" userId="e77d6ce4-2efa-4215-a6c6-641f3c76ff0a" providerId="ADAL" clId="{12B8F157-C31B-411B-85ED-A11D965E60EF}" dt="2019-09-13T12:56:26.578" v="976"/>
          <ac:spMkLst>
            <pc:docMk/>
            <pc:sldMk cId="4135770087" sldId="304"/>
            <ac:spMk id="4" creationId="{00000000-0000-0000-0000-000000000000}"/>
          </ac:spMkLst>
        </pc:spChg>
        <pc:picChg chg="add del">
          <ac:chgData name="Edward Crick" userId="e77d6ce4-2efa-4215-a6c6-641f3c76ff0a" providerId="ADAL" clId="{12B8F157-C31B-411B-85ED-A11D965E60EF}" dt="2019-09-13T12:56:25.139" v="975"/>
          <ac:picMkLst>
            <pc:docMk/>
            <pc:sldMk cId="4135770087" sldId="304"/>
            <ac:picMk id="6" creationId="{3A36E432-D123-4109-A8AB-FB3A4B927749}"/>
          </ac:picMkLst>
        </pc:picChg>
        <pc:picChg chg="add mod">
          <ac:chgData name="Edward Crick" userId="e77d6ce4-2efa-4215-a6c6-641f3c76ff0a" providerId="ADAL" clId="{12B8F157-C31B-411B-85ED-A11D965E60EF}" dt="2019-09-13T12:56:26.578" v="976"/>
          <ac:picMkLst>
            <pc:docMk/>
            <pc:sldMk cId="4135770087" sldId="304"/>
            <ac:picMk id="7" creationId="{484A5B8D-3F3A-4A08-80FB-DA39221A48F1}"/>
          </ac:picMkLst>
        </pc:picChg>
      </pc:sldChg>
      <pc:sldChg chg="modSp add modNotes">
        <pc:chgData name="Edward Crick" userId="e77d6ce4-2efa-4215-a6c6-641f3c76ff0a" providerId="ADAL" clId="{12B8F157-C31B-411B-85ED-A11D965E60EF}" dt="2019-10-09T11:03:39.360" v="8209" actId="20577"/>
        <pc:sldMkLst>
          <pc:docMk/>
          <pc:sldMk cId="4135656424" sldId="310"/>
        </pc:sldMkLst>
        <pc:spChg chg="mod">
          <ac:chgData name="Edward Crick" userId="e77d6ce4-2efa-4215-a6c6-641f3c76ff0a" providerId="ADAL" clId="{12B8F157-C31B-411B-85ED-A11D965E60EF}" dt="2019-09-13T11:22:37.197" v="154" actId="20577"/>
          <ac:spMkLst>
            <pc:docMk/>
            <pc:sldMk cId="4135656424" sldId="310"/>
            <ac:spMk id="3" creationId="{00000000-0000-0000-0000-000000000000}"/>
          </ac:spMkLst>
        </pc:spChg>
      </pc:sldChg>
      <pc:sldChg chg="modSp add modNotes">
        <pc:chgData name="Edward Crick" userId="e77d6ce4-2efa-4215-a6c6-641f3c76ff0a" providerId="ADAL" clId="{12B8F157-C31B-411B-85ED-A11D965E60EF}" dt="2019-10-09T10:46:50.316" v="7010" actId="20577"/>
        <pc:sldMkLst>
          <pc:docMk/>
          <pc:sldMk cId="3696178660" sldId="311"/>
        </pc:sldMkLst>
        <pc:spChg chg="mod">
          <ac:chgData name="Edward Crick" userId="e77d6ce4-2efa-4215-a6c6-641f3c76ff0a" providerId="ADAL" clId="{12B8F157-C31B-411B-85ED-A11D965E60EF}" dt="2019-09-13T11:23:16.181" v="160" actId="2711"/>
          <ac:spMkLst>
            <pc:docMk/>
            <pc:sldMk cId="3696178660" sldId="311"/>
            <ac:spMk id="3" creationId="{00000000-0000-0000-0000-000000000000}"/>
          </ac:spMkLst>
        </pc:spChg>
      </pc:sldChg>
      <pc:sldChg chg="addSp delSp modSp add modNotes">
        <pc:chgData name="Edward Crick" userId="e77d6ce4-2efa-4215-a6c6-641f3c76ff0a" providerId="ADAL" clId="{12B8F157-C31B-411B-85ED-A11D965E60EF}" dt="2019-10-01T15:31:18.723" v="3832" actId="20577"/>
        <pc:sldMkLst>
          <pc:docMk/>
          <pc:sldMk cId="532584157" sldId="312"/>
        </pc:sldMkLst>
        <pc:spChg chg="mod">
          <ac:chgData name="Edward Crick" userId="e77d6ce4-2efa-4215-a6c6-641f3c76ff0a" providerId="ADAL" clId="{12B8F157-C31B-411B-85ED-A11D965E60EF}" dt="2019-09-13T11:29:08.308" v="454" actId="20577"/>
          <ac:spMkLst>
            <pc:docMk/>
            <pc:sldMk cId="532584157" sldId="312"/>
            <ac:spMk id="2" creationId="{00000000-0000-0000-0000-000000000000}"/>
          </ac:spMkLst>
        </pc:spChg>
        <pc:picChg chg="add mod">
          <ac:chgData name="Edward Crick" userId="e77d6ce4-2efa-4215-a6c6-641f3c76ff0a" providerId="ADAL" clId="{12B8F157-C31B-411B-85ED-A11D965E60EF}" dt="2019-09-13T11:27:18.341" v="238" actId="14100"/>
          <ac:picMkLst>
            <pc:docMk/>
            <pc:sldMk cId="532584157" sldId="312"/>
            <ac:picMk id="7" creationId="{C47B9BD3-6702-44A1-BB5F-925EE668D883}"/>
          </ac:picMkLst>
        </pc:picChg>
        <pc:picChg chg="add del">
          <ac:chgData name="Edward Crick" userId="e77d6ce4-2efa-4215-a6c6-641f3c76ff0a" providerId="ADAL" clId="{12B8F157-C31B-411B-85ED-A11D965E60EF}" dt="2019-09-13T11:27:12.743" v="237" actId="478"/>
          <ac:picMkLst>
            <pc:docMk/>
            <pc:sldMk cId="532584157" sldId="312"/>
            <ac:picMk id="13" creationId="{32F44E2C-B2C3-4DA7-8AD5-0937EC1C4DA8}"/>
          </ac:picMkLst>
        </pc:picChg>
      </pc:sldChg>
      <pc:sldChg chg="addSp delSp modSp add ord modNotes">
        <pc:chgData name="Edward Crick" userId="e77d6ce4-2efa-4215-a6c6-641f3c76ff0a" providerId="ADAL" clId="{12B8F157-C31B-411B-85ED-A11D965E60EF}" dt="2019-10-01T15:30:42.926" v="3760" actId="20577"/>
        <pc:sldMkLst>
          <pc:docMk/>
          <pc:sldMk cId="2271190187" sldId="313"/>
        </pc:sldMkLst>
        <pc:spChg chg="mod">
          <ac:chgData name="Edward Crick" userId="e77d6ce4-2efa-4215-a6c6-641f3c76ff0a" providerId="ADAL" clId="{12B8F157-C31B-411B-85ED-A11D965E60EF}" dt="2019-09-13T11:30:11.892" v="527" actId="20577"/>
          <ac:spMkLst>
            <pc:docMk/>
            <pc:sldMk cId="2271190187" sldId="313"/>
            <ac:spMk id="2" creationId="{00000000-0000-0000-0000-000000000000}"/>
          </ac:spMkLst>
        </pc:spChg>
        <pc:picChg chg="add mod">
          <ac:chgData name="Edward Crick" userId="e77d6ce4-2efa-4215-a6c6-641f3c76ff0a" providerId="ADAL" clId="{12B8F157-C31B-411B-85ED-A11D965E60EF}" dt="2019-09-13T11:27:56.188" v="244" actId="14100"/>
          <ac:picMkLst>
            <pc:docMk/>
            <pc:sldMk cId="2271190187" sldId="313"/>
            <ac:picMk id="7" creationId="{8638ACED-2DEA-4A69-9129-90F9E720D978}"/>
          </ac:picMkLst>
        </pc:picChg>
        <pc:picChg chg="del">
          <ac:chgData name="Edward Crick" userId="e77d6ce4-2efa-4215-a6c6-641f3c76ff0a" providerId="ADAL" clId="{12B8F157-C31B-411B-85ED-A11D965E60EF}" dt="2019-09-13T11:27:52.149" v="243" actId="478"/>
          <ac:picMkLst>
            <pc:docMk/>
            <pc:sldMk cId="2271190187" sldId="313"/>
            <ac:picMk id="13" creationId="{32F44E2C-B2C3-4DA7-8AD5-0937EC1C4DA8}"/>
          </ac:picMkLst>
        </pc:picChg>
      </pc:sldChg>
      <pc:sldChg chg="addSp delSp modSp add delAnim modAnim modNotes">
        <pc:chgData name="Edward Crick" userId="e77d6ce4-2efa-4215-a6c6-641f3c76ff0a" providerId="ADAL" clId="{12B8F157-C31B-411B-85ED-A11D965E60EF}" dt="2019-10-01T15:33:11.766" v="4136" actId="20577"/>
        <pc:sldMkLst>
          <pc:docMk/>
          <pc:sldMk cId="9259760" sldId="314"/>
        </pc:sldMkLst>
        <pc:spChg chg="mod">
          <ac:chgData name="Edward Crick" userId="e77d6ce4-2efa-4215-a6c6-641f3c76ff0a" providerId="ADAL" clId="{12B8F157-C31B-411B-85ED-A11D965E60EF}" dt="2019-09-13T11:34:07.135" v="682" actId="20577"/>
          <ac:spMkLst>
            <pc:docMk/>
            <pc:sldMk cId="9259760" sldId="314"/>
            <ac:spMk id="2" creationId="{00000000-0000-0000-0000-000000000000}"/>
          </ac:spMkLst>
        </pc:spChg>
        <pc:picChg chg="del">
          <ac:chgData name="Edward Crick" userId="e77d6ce4-2efa-4215-a6c6-641f3c76ff0a" providerId="ADAL" clId="{12B8F157-C31B-411B-85ED-A11D965E60EF}" dt="2019-09-13T11:33:51.010" v="640" actId="478"/>
          <ac:picMkLst>
            <pc:docMk/>
            <pc:sldMk cId="9259760" sldId="314"/>
            <ac:picMk id="5" creationId="{09CA4914-0F27-476E-A67B-4B9FE4A8E596}"/>
          </ac:picMkLst>
        </pc:picChg>
        <pc:picChg chg="add mod">
          <ac:chgData name="Edward Crick" userId="e77d6ce4-2efa-4215-a6c6-641f3c76ff0a" providerId="ADAL" clId="{12B8F157-C31B-411B-85ED-A11D965E60EF}" dt="2019-09-13T11:33:54.708" v="641" actId="14100"/>
          <ac:picMkLst>
            <pc:docMk/>
            <pc:sldMk cId="9259760" sldId="314"/>
            <ac:picMk id="6" creationId="{0F7FA13D-6039-44CB-B388-155CD9CE526C}"/>
          </ac:picMkLst>
        </pc:picChg>
      </pc:sldChg>
      <pc:sldChg chg="addSp delSp modSp add delAnim modAnim modNotes">
        <pc:chgData name="Edward Crick" userId="e77d6ce4-2efa-4215-a6c6-641f3c76ff0a" providerId="ADAL" clId="{12B8F157-C31B-411B-85ED-A11D965E60EF}" dt="2019-10-17T09:46:19.583" v="8267" actId="20577"/>
        <pc:sldMkLst>
          <pc:docMk/>
          <pc:sldMk cId="4215520293" sldId="315"/>
        </pc:sldMkLst>
        <pc:spChg chg="mod">
          <ac:chgData name="Edward Crick" userId="e77d6ce4-2efa-4215-a6c6-641f3c76ff0a" providerId="ADAL" clId="{12B8F157-C31B-411B-85ED-A11D965E60EF}" dt="2019-09-13T11:37:24.829" v="713" actId="6549"/>
          <ac:spMkLst>
            <pc:docMk/>
            <pc:sldMk cId="4215520293" sldId="315"/>
            <ac:spMk id="2" creationId="{00000000-0000-0000-0000-000000000000}"/>
          </ac:spMkLst>
        </pc:spChg>
        <pc:picChg chg="add mod">
          <ac:chgData name="Edward Crick" userId="e77d6ce4-2efa-4215-a6c6-641f3c76ff0a" providerId="ADAL" clId="{12B8F157-C31B-411B-85ED-A11D965E60EF}" dt="2019-09-13T11:37:02.921" v="689" actId="14100"/>
          <ac:picMkLst>
            <pc:docMk/>
            <pc:sldMk cId="4215520293" sldId="315"/>
            <ac:picMk id="5" creationId="{C89F8F2F-0EF2-4802-8902-938F04A697A9}"/>
          </ac:picMkLst>
        </pc:picChg>
        <pc:picChg chg="del">
          <ac:chgData name="Edward Crick" userId="e77d6ce4-2efa-4215-a6c6-641f3c76ff0a" providerId="ADAL" clId="{12B8F157-C31B-411B-85ED-A11D965E60EF}" dt="2019-09-13T11:36:18.096" v="685" actId="478"/>
          <ac:picMkLst>
            <pc:docMk/>
            <pc:sldMk cId="4215520293" sldId="315"/>
            <ac:picMk id="6" creationId="{0F7FA13D-6039-44CB-B388-155CD9CE526C}"/>
          </ac:picMkLst>
        </pc:picChg>
      </pc:sldChg>
      <pc:sldChg chg="addSp delSp modSp add delAnim modAnim modNotes">
        <pc:chgData name="Edward Crick" userId="e77d6ce4-2efa-4215-a6c6-641f3c76ff0a" providerId="ADAL" clId="{12B8F157-C31B-411B-85ED-A11D965E60EF}" dt="2019-10-01T15:35:52.773" v="4730" actId="20577"/>
        <pc:sldMkLst>
          <pc:docMk/>
          <pc:sldMk cId="3653757241" sldId="316"/>
        </pc:sldMkLst>
        <pc:spChg chg="mod">
          <ac:chgData name="Edward Crick" userId="e77d6ce4-2efa-4215-a6c6-641f3c76ff0a" providerId="ADAL" clId="{12B8F157-C31B-411B-85ED-A11D965E60EF}" dt="2019-09-13T11:38:17.201" v="770" actId="20577"/>
          <ac:spMkLst>
            <pc:docMk/>
            <pc:sldMk cId="3653757241" sldId="316"/>
            <ac:spMk id="2" creationId="{00000000-0000-0000-0000-000000000000}"/>
          </ac:spMkLst>
        </pc:spChg>
        <pc:picChg chg="add mod">
          <ac:chgData name="Edward Crick" userId="e77d6ce4-2efa-4215-a6c6-641f3c76ff0a" providerId="ADAL" clId="{12B8F157-C31B-411B-85ED-A11D965E60EF}" dt="2019-09-13T11:38:00.975" v="716" actId="14100"/>
          <ac:picMkLst>
            <pc:docMk/>
            <pc:sldMk cId="3653757241" sldId="316"/>
            <ac:picMk id="5" creationId="{31D7C13E-662C-4E98-AFD7-B24509F39994}"/>
          </ac:picMkLst>
        </pc:picChg>
        <pc:picChg chg="del">
          <ac:chgData name="Edward Crick" userId="e77d6ce4-2efa-4215-a6c6-641f3c76ff0a" providerId="ADAL" clId="{12B8F157-C31B-411B-85ED-A11D965E60EF}" dt="2019-09-13T11:36:20.128" v="686" actId="478"/>
          <ac:picMkLst>
            <pc:docMk/>
            <pc:sldMk cId="3653757241" sldId="316"/>
            <ac:picMk id="6" creationId="{0F7FA13D-6039-44CB-B388-155CD9CE526C}"/>
          </ac:picMkLst>
        </pc:picChg>
      </pc:sldChg>
      <pc:sldChg chg="addSp delSp modSp add delAnim modAnim modNotes">
        <pc:chgData name="Edward Crick" userId="e77d6ce4-2efa-4215-a6c6-641f3c76ff0a" providerId="ADAL" clId="{12B8F157-C31B-411B-85ED-A11D965E60EF}" dt="2019-10-01T15:36:26.265" v="4790" actId="20577"/>
        <pc:sldMkLst>
          <pc:docMk/>
          <pc:sldMk cId="4287442341" sldId="317"/>
        </pc:sldMkLst>
        <pc:spChg chg="mod">
          <ac:chgData name="Edward Crick" userId="e77d6ce4-2efa-4215-a6c6-641f3c76ff0a" providerId="ADAL" clId="{12B8F157-C31B-411B-85ED-A11D965E60EF}" dt="2019-09-13T11:39:49.047" v="842" actId="20577"/>
          <ac:spMkLst>
            <pc:docMk/>
            <pc:sldMk cId="4287442341" sldId="317"/>
            <ac:spMk id="2" creationId="{00000000-0000-0000-0000-000000000000}"/>
          </ac:spMkLst>
        </pc:spChg>
        <pc:picChg chg="del">
          <ac:chgData name="Edward Crick" userId="e77d6ce4-2efa-4215-a6c6-641f3c76ff0a" providerId="ADAL" clId="{12B8F157-C31B-411B-85ED-A11D965E60EF}" dt="2019-09-13T11:38:55.774" v="774" actId="478"/>
          <ac:picMkLst>
            <pc:docMk/>
            <pc:sldMk cId="4287442341" sldId="317"/>
            <ac:picMk id="5" creationId="{31D7C13E-662C-4E98-AFD7-B24509F39994}"/>
          </ac:picMkLst>
        </pc:picChg>
        <pc:picChg chg="add mod">
          <ac:chgData name="Edward Crick" userId="e77d6ce4-2efa-4215-a6c6-641f3c76ff0a" providerId="ADAL" clId="{12B8F157-C31B-411B-85ED-A11D965E60EF}" dt="2019-09-13T11:39:33.054" v="779" actId="14100"/>
          <ac:picMkLst>
            <pc:docMk/>
            <pc:sldMk cId="4287442341" sldId="317"/>
            <ac:picMk id="6" creationId="{55B984B7-1E89-4388-85BB-402517C7F38E}"/>
          </ac:picMkLst>
        </pc:picChg>
      </pc:sldChg>
      <pc:sldChg chg="addSp delSp modSp add delAnim modAnim modNotes">
        <pc:chgData name="Edward Crick" userId="e77d6ce4-2efa-4215-a6c6-641f3c76ff0a" providerId="ADAL" clId="{12B8F157-C31B-411B-85ED-A11D965E60EF}" dt="2019-10-01T15:37:39.036" v="5030" actId="20577"/>
        <pc:sldMkLst>
          <pc:docMk/>
          <pc:sldMk cId="905627108" sldId="318"/>
        </pc:sldMkLst>
        <pc:spChg chg="mod">
          <ac:chgData name="Edward Crick" userId="e77d6ce4-2efa-4215-a6c6-641f3c76ff0a" providerId="ADAL" clId="{12B8F157-C31B-411B-85ED-A11D965E60EF}" dt="2019-09-13T11:41:07.817" v="862" actId="20577"/>
          <ac:spMkLst>
            <pc:docMk/>
            <pc:sldMk cId="905627108" sldId="318"/>
            <ac:spMk id="2" creationId="{00000000-0000-0000-0000-000000000000}"/>
          </ac:spMkLst>
        </pc:spChg>
        <pc:picChg chg="del">
          <ac:chgData name="Edward Crick" userId="e77d6ce4-2efa-4215-a6c6-641f3c76ff0a" providerId="ADAL" clId="{12B8F157-C31B-411B-85ED-A11D965E60EF}" dt="2019-09-13T11:38:57.585" v="775" actId="478"/>
          <ac:picMkLst>
            <pc:docMk/>
            <pc:sldMk cId="905627108" sldId="318"/>
            <ac:picMk id="5" creationId="{31D7C13E-662C-4E98-AFD7-B24509F39994}"/>
          </ac:picMkLst>
        </pc:picChg>
        <pc:picChg chg="add mod">
          <ac:chgData name="Edward Crick" userId="e77d6ce4-2efa-4215-a6c6-641f3c76ff0a" providerId="ADAL" clId="{12B8F157-C31B-411B-85ED-A11D965E60EF}" dt="2019-09-13T11:40:50.397" v="846" actId="14100"/>
          <ac:picMkLst>
            <pc:docMk/>
            <pc:sldMk cId="905627108" sldId="318"/>
            <ac:picMk id="6" creationId="{C02E2E71-4C7A-4687-9FEF-35765EAE5E86}"/>
          </ac:picMkLst>
        </pc:picChg>
      </pc:sldChg>
      <pc:sldChg chg="addSp delSp modSp add delAnim modAnim modNotes">
        <pc:chgData name="Edward Crick" userId="e77d6ce4-2efa-4215-a6c6-641f3c76ff0a" providerId="ADAL" clId="{12B8F157-C31B-411B-85ED-A11D965E60EF}" dt="2019-10-01T15:38:24.179" v="5140" actId="20577"/>
        <pc:sldMkLst>
          <pc:docMk/>
          <pc:sldMk cId="1976381575" sldId="319"/>
        </pc:sldMkLst>
        <pc:spChg chg="mod">
          <ac:chgData name="Edward Crick" userId="e77d6ce4-2efa-4215-a6c6-641f3c76ff0a" providerId="ADAL" clId="{12B8F157-C31B-411B-85ED-A11D965E60EF}" dt="2019-09-13T11:44:13.113" v="954" actId="20577"/>
          <ac:spMkLst>
            <pc:docMk/>
            <pc:sldMk cId="1976381575" sldId="319"/>
            <ac:spMk id="2" creationId="{00000000-0000-0000-0000-000000000000}"/>
          </ac:spMkLst>
        </pc:spChg>
        <pc:picChg chg="del">
          <ac:chgData name="Edward Crick" userId="e77d6ce4-2efa-4215-a6c6-641f3c76ff0a" providerId="ADAL" clId="{12B8F157-C31B-411B-85ED-A11D965E60EF}" dt="2019-09-13T11:38:59.488" v="776" actId="478"/>
          <ac:picMkLst>
            <pc:docMk/>
            <pc:sldMk cId="1976381575" sldId="319"/>
            <ac:picMk id="5" creationId="{31D7C13E-662C-4E98-AFD7-B24509F39994}"/>
          </ac:picMkLst>
        </pc:picChg>
        <pc:picChg chg="add mod">
          <ac:chgData name="Edward Crick" userId="e77d6ce4-2efa-4215-a6c6-641f3c76ff0a" providerId="ADAL" clId="{12B8F157-C31B-411B-85ED-A11D965E60EF}" dt="2019-09-13T11:43:37.115" v="865" actId="14100"/>
          <ac:picMkLst>
            <pc:docMk/>
            <pc:sldMk cId="1976381575" sldId="319"/>
            <ac:picMk id="5" creationId="{90F3A9DF-83CA-4165-9B92-410905C5A046}"/>
          </ac:picMkLst>
        </pc:picChg>
      </pc:sldChg>
      <pc:sldChg chg="addSp delSp modSp add modNotes">
        <pc:chgData name="Edward Crick" userId="e77d6ce4-2efa-4215-a6c6-641f3c76ff0a" providerId="ADAL" clId="{12B8F157-C31B-411B-85ED-A11D965E60EF}" dt="2019-10-01T15:44:04.509" v="5751" actId="313"/>
        <pc:sldMkLst>
          <pc:docMk/>
          <pc:sldMk cId="4031956187" sldId="320"/>
        </pc:sldMkLst>
        <pc:spChg chg="del">
          <ac:chgData name="Edward Crick" userId="e77d6ce4-2efa-4215-a6c6-641f3c76ff0a" providerId="ADAL" clId="{12B8F157-C31B-411B-85ED-A11D965E60EF}" dt="2019-09-13T13:16:25.688" v="1345" actId="478"/>
          <ac:spMkLst>
            <pc:docMk/>
            <pc:sldMk cId="4031956187" sldId="320"/>
            <ac:spMk id="3" creationId="{00000000-0000-0000-0000-000000000000}"/>
          </ac:spMkLst>
        </pc:spChg>
        <pc:spChg chg="add del mod">
          <ac:chgData name="Edward Crick" userId="e77d6ce4-2efa-4215-a6c6-641f3c76ff0a" providerId="ADAL" clId="{12B8F157-C31B-411B-85ED-A11D965E60EF}" dt="2019-09-13T12:58:09.568" v="1028"/>
          <ac:spMkLst>
            <pc:docMk/>
            <pc:sldMk cId="4031956187" sldId="320"/>
            <ac:spMk id="6" creationId="{1829B5C6-841D-46DE-8DDC-17DF92D86FE0}"/>
          </ac:spMkLst>
        </pc:spChg>
        <pc:picChg chg="del">
          <ac:chgData name="Edward Crick" userId="e77d6ce4-2efa-4215-a6c6-641f3c76ff0a" providerId="ADAL" clId="{12B8F157-C31B-411B-85ED-A11D965E60EF}" dt="2019-09-13T12:58:01.839" v="1027" actId="478"/>
          <ac:picMkLst>
            <pc:docMk/>
            <pc:sldMk cId="4031956187" sldId="320"/>
            <ac:picMk id="7" creationId="{484A5B8D-3F3A-4A08-80FB-DA39221A48F1}"/>
          </ac:picMkLst>
        </pc:picChg>
        <pc:picChg chg="add">
          <ac:chgData name="Edward Crick" userId="e77d6ce4-2efa-4215-a6c6-641f3c76ff0a" providerId="ADAL" clId="{12B8F157-C31B-411B-85ED-A11D965E60EF}" dt="2019-09-13T12:58:09.568" v="1028"/>
          <ac:picMkLst>
            <pc:docMk/>
            <pc:sldMk cId="4031956187" sldId="320"/>
            <ac:picMk id="8" creationId="{712F1001-B90B-446B-817C-DF42D1C8F92A}"/>
          </ac:picMkLst>
        </pc:picChg>
      </pc:sldChg>
      <pc:sldChg chg="addSp delSp modSp add modNotes">
        <pc:chgData name="Edward Crick" userId="e77d6ce4-2efa-4215-a6c6-641f3c76ff0a" providerId="ADAL" clId="{12B8F157-C31B-411B-85ED-A11D965E60EF}" dt="2019-10-09T10:48:18.974" v="7016" actId="20577"/>
        <pc:sldMkLst>
          <pc:docMk/>
          <pc:sldMk cId="2191403514" sldId="321"/>
        </pc:sldMkLst>
        <pc:spChg chg="del">
          <ac:chgData name="Edward Crick" userId="e77d6ce4-2efa-4215-a6c6-641f3c76ff0a" providerId="ADAL" clId="{12B8F157-C31B-411B-85ED-A11D965E60EF}" dt="2019-09-13T13:16:33.177" v="1346" actId="478"/>
          <ac:spMkLst>
            <pc:docMk/>
            <pc:sldMk cId="2191403514" sldId="321"/>
            <ac:spMk id="3" creationId="{00000000-0000-0000-0000-000000000000}"/>
          </ac:spMkLst>
        </pc:spChg>
        <pc:spChg chg="add del mod">
          <ac:chgData name="Edward Crick" userId="e77d6ce4-2efa-4215-a6c6-641f3c76ff0a" providerId="ADAL" clId="{12B8F157-C31B-411B-85ED-A11D965E60EF}" dt="2019-09-13T12:58:50.857" v="1031"/>
          <ac:spMkLst>
            <pc:docMk/>
            <pc:sldMk cId="2191403514" sldId="321"/>
            <ac:spMk id="6" creationId="{67F364CC-12A4-4AD5-9AA9-DBC1DEF1EF5C}"/>
          </ac:spMkLst>
        </pc:spChg>
        <pc:picChg chg="del">
          <ac:chgData name="Edward Crick" userId="e77d6ce4-2efa-4215-a6c6-641f3c76ff0a" providerId="ADAL" clId="{12B8F157-C31B-411B-85ED-A11D965E60EF}" dt="2019-09-13T12:58:48.930" v="1030" actId="478"/>
          <ac:picMkLst>
            <pc:docMk/>
            <pc:sldMk cId="2191403514" sldId="321"/>
            <ac:picMk id="8" creationId="{712F1001-B90B-446B-817C-DF42D1C8F92A}"/>
          </ac:picMkLst>
        </pc:picChg>
        <pc:picChg chg="add">
          <ac:chgData name="Edward Crick" userId="e77d6ce4-2efa-4215-a6c6-641f3c76ff0a" providerId="ADAL" clId="{12B8F157-C31B-411B-85ED-A11D965E60EF}" dt="2019-09-13T12:58:50.857" v="1031"/>
          <ac:picMkLst>
            <pc:docMk/>
            <pc:sldMk cId="2191403514" sldId="321"/>
            <ac:picMk id="9" creationId="{C483B6AE-A695-45A7-95C3-941D22B43898}"/>
          </ac:picMkLst>
        </pc:picChg>
      </pc:sldChg>
      <pc:sldChg chg="modSp add">
        <pc:chgData name="Edward Crick" userId="e77d6ce4-2efa-4215-a6c6-641f3c76ff0a" providerId="ADAL" clId="{12B8F157-C31B-411B-85ED-A11D965E60EF}" dt="2019-09-13T13:07:33.094" v="1095" actId="20577"/>
        <pc:sldMkLst>
          <pc:docMk/>
          <pc:sldMk cId="3132255801" sldId="322"/>
        </pc:sldMkLst>
        <pc:spChg chg="mod">
          <ac:chgData name="Edward Crick" userId="e77d6ce4-2efa-4215-a6c6-641f3c76ff0a" providerId="ADAL" clId="{12B8F157-C31B-411B-85ED-A11D965E60EF}" dt="2019-09-13T13:07:33.094" v="1095" actId="20577"/>
          <ac:spMkLst>
            <pc:docMk/>
            <pc:sldMk cId="3132255801" sldId="322"/>
            <ac:spMk id="3" creationId="{00000000-0000-0000-0000-000000000000}"/>
          </ac:spMkLst>
        </pc:spChg>
      </pc:sldChg>
      <pc:sldChg chg="modSp add modNotes">
        <pc:chgData name="Edward Crick" userId="e77d6ce4-2efa-4215-a6c6-641f3c76ff0a" providerId="ADAL" clId="{12B8F157-C31B-411B-85ED-A11D965E60EF}" dt="2019-10-09T10:57:05.215" v="7941" actId="20577"/>
        <pc:sldMkLst>
          <pc:docMk/>
          <pc:sldMk cId="111097953" sldId="323"/>
        </pc:sldMkLst>
        <pc:spChg chg="mod">
          <ac:chgData name="Edward Crick" userId="e77d6ce4-2efa-4215-a6c6-641f3c76ff0a" providerId="ADAL" clId="{12B8F157-C31B-411B-85ED-A11D965E60EF}" dt="2019-09-13T13:12:16.567" v="1334" actId="20577"/>
          <ac:spMkLst>
            <pc:docMk/>
            <pc:sldMk cId="111097953" sldId="323"/>
            <ac:spMk id="3" creationId="{00000000-0000-0000-0000-000000000000}"/>
          </ac:spMkLst>
        </pc:spChg>
      </pc:sldChg>
      <pc:sldChg chg="modSp add modNotes">
        <pc:chgData name="Edward Crick" userId="e77d6ce4-2efa-4215-a6c6-641f3c76ff0a" providerId="ADAL" clId="{12B8F157-C31B-411B-85ED-A11D965E60EF}" dt="2019-10-17T09:49:59.121" v="8543" actId="20577"/>
        <pc:sldMkLst>
          <pc:docMk/>
          <pc:sldMk cId="698170732" sldId="324"/>
        </pc:sldMkLst>
        <pc:spChg chg="mod">
          <ac:chgData name="Edward Crick" userId="e77d6ce4-2efa-4215-a6c6-641f3c76ff0a" providerId="ADAL" clId="{12B8F157-C31B-411B-85ED-A11D965E60EF}" dt="2019-09-13T13:11:48.959" v="1319" actId="20577"/>
          <ac:spMkLst>
            <pc:docMk/>
            <pc:sldMk cId="698170732" sldId="324"/>
            <ac:spMk id="3"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CCC817B-2C8E-6245-95DE-25370B7DBC02}" type="datetime1">
              <a:rPr lang="en-GB" smtClean="0"/>
              <a:t>21/01/2020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411198B-F8CB-3B42-B2BD-0DC25659C1C8}" type="slidenum">
              <a:rPr lang="en-US" smtClean="0"/>
              <a:t>‹#›</a:t>
            </a:fld>
            <a:endParaRPr lang="en-US"/>
          </a:p>
        </p:txBody>
      </p:sp>
    </p:spTree>
    <p:extLst>
      <p:ext uri="{BB962C8B-B14F-4D97-AF65-F5344CB8AC3E}">
        <p14:creationId xmlns:p14="http://schemas.microsoft.com/office/powerpoint/2010/main" val="3915293645"/>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media/media1.wmv>
</file>

<file path=ppt/media/media2.wmv>
</file>

<file path=ppt/media/media3.wmv>
</file>

<file path=ppt/media/media4.wmv>
</file>

<file path=ppt/media/media5.wmv>
</file>

<file path=ppt/media/media6.wmv>
</file>

<file path=ppt/media/media7.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FDE79C-9227-404E-BBD9-F99CDBEA4DB7}" type="datetime1">
              <a:rPr lang="en-GB" smtClean="0"/>
              <a:t>21/01/2020</a:t>
            </a:fld>
            <a:endParaRPr lang="en-US"/>
          </a:p>
        </p:txBody>
      </p:sp>
      <p:sp>
        <p:nvSpPr>
          <p:cNvPr id="4" name="Slide Image Placeholder 3"/>
          <p:cNvSpPr>
            <a:spLocks noGrp="1" noRot="1" noChangeAspect="1"/>
          </p:cNvSpPr>
          <p:nvPr>
            <p:ph type="sldImg" idx="2"/>
          </p:nvPr>
        </p:nvSpPr>
        <p:spPr>
          <a:xfrm>
            <a:off x="400050" y="685800"/>
            <a:ext cx="60579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E16AB9C-6757-1A4F-B244-86F2F364BCD7}" type="slidenum">
              <a:rPr lang="en-US" smtClean="0"/>
              <a:t>‹#›</a:t>
            </a:fld>
            <a:endParaRPr lang="en-US"/>
          </a:p>
        </p:txBody>
      </p:sp>
    </p:spTree>
    <p:extLst>
      <p:ext uri="{BB962C8B-B14F-4D97-AF65-F5344CB8AC3E}">
        <p14:creationId xmlns:p14="http://schemas.microsoft.com/office/powerpoint/2010/main" val="3451240173"/>
      </p:ext>
    </p:extLst>
  </p:cSld>
  <p:clrMap bg1="lt1" tx1="dk1" bg2="lt2" tx2="dk2" accent1="accent1" accent2="accent2" accent3="accent3" accent4="accent4" accent5="accent5" accent6="accent6" hlink="hlink" folHlink="folHlink"/>
  <p:hf hdr="0" ftr="0" dt="0"/>
  <p:notesStyle>
    <a:lvl1pPr marL="0" algn="l" defTabSz="1084204" rtl="0" eaLnBrk="1" latinLnBrk="0" hangingPunct="1">
      <a:defRPr sz="2800" kern="1200">
        <a:solidFill>
          <a:schemeClr val="tx1"/>
        </a:solidFill>
        <a:latin typeface="+mn-lt"/>
        <a:ea typeface="+mn-ea"/>
        <a:cs typeface="+mn-cs"/>
      </a:defRPr>
    </a:lvl1pPr>
    <a:lvl2pPr marL="1084204" algn="l" defTabSz="1084204" rtl="0" eaLnBrk="1" latinLnBrk="0" hangingPunct="1">
      <a:defRPr sz="2800" kern="1200">
        <a:solidFill>
          <a:schemeClr val="tx1"/>
        </a:solidFill>
        <a:latin typeface="+mn-lt"/>
        <a:ea typeface="+mn-ea"/>
        <a:cs typeface="+mn-cs"/>
      </a:defRPr>
    </a:lvl2pPr>
    <a:lvl3pPr marL="2168408" algn="l" defTabSz="1084204" rtl="0" eaLnBrk="1" latinLnBrk="0" hangingPunct="1">
      <a:defRPr sz="2800" kern="1200">
        <a:solidFill>
          <a:schemeClr val="tx1"/>
        </a:solidFill>
        <a:latin typeface="+mn-lt"/>
        <a:ea typeface="+mn-ea"/>
        <a:cs typeface="+mn-cs"/>
      </a:defRPr>
    </a:lvl3pPr>
    <a:lvl4pPr marL="3252612" algn="l" defTabSz="1084204" rtl="0" eaLnBrk="1" latinLnBrk="0" hangingPunct="1">
      <a:defRPr sz="2800" kern="1200">
        <a:solidFill>
          <a:schemeClr val="tx1"/>
        </a:solidFill>
        <a:latin typeface="+mn-lt"/>
        <a:ea typeface="+mn-ea"/>
        <a:cs typeface="+mn-cs"/>
      </a:defRPr>
    </a:lvl4pPr>
    <a:lvl5pPr marL="4336816" algn="l" defTabSz="1084204" rtl="0" eaLnBrk="1" latinLnBrk="0" hangingPunct="1">
      <a:defRPr sz="2800" kern="1200">
        <a:solidFill>
          <a:schemeClr val="tx1"/>
        </a:solidFill>
        <a:latin typeface="+mn-lt"/>
        <a:ea typeface="+mn-ea"/>
        <a:cs typeface="+mn-cs"/>
      </a:defRPr>
    </a:lvl5pPr>
    <a:lvl6pPr marL="5421020" algn="l" defTabSz="1084204" rtl="0" eaLnBrk="1" latinLnBrk="0" hangingPunct="1">
      <a:defRPr sz="2800" kern="1200">
        <a:solidFill>
          <a:schemeClr val="tx1"/>
        </a:solidFill>
        <a:latin typeface="+mn-lt"/>
        <a:ea typeface="+mn-ea"/>
        <a:cs typeface="+mn-cs"/>
      </a:defRPr>
    </a:lvl6pPr>
    <a:lvl7pPr marL="6505224" algn="l" defTabSz="1084204" rtl="0" eaLnBrk="1" latinLnBrk="0" hangingPunct="1">
      <a:defRPr sz="2800" kern="1200">
        <a:solidFill>
          <a:schemeClr val="tx1"/>
        </a:solidFill>
        <a:latin typeface="+mn-lt"/>
        <a:ea typeface="+mn-ea"/>
        <a:cs typeface="+mn-cs"/>
      </a:defRPr>
    </a:lvl7pPr>
    <a:lvl8pPr marL="7589429" algn="l" defTabSz="1084204" rtl="0" eaLnBrk="1" latinLnBrk="0" hangingPunct="1">
      <a:defRPr sz="2800" kern="1200">
        <a:solidFill>
          <a:schemeClr val="tx1"/>
        </a:solidFill>
        <a:latin typeface="+mn-lt"/>
        <a:ea typeface="+mn-ea"/>
        <a:cs typeface="+mn-cs"/>
      </a:defRPr>
    </a:lvl8pPr>
    <a:lvl9pPr marL="8673633" algn="l" defTabSz="1084204" rtl="0" eaLnBrk="1" latinLnBrk="0" hangingPunct="1">
      <a:defRPr sz="2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hse.gov.uk/research/rrpdf/rr976.pdf" TargetMode="External"/><Relationship Id="rId2" Type="http://schemas.openxmlformats.org/officeDocument/2006/relationships/slide" Target="../slides/slide1.xml"/><Relationship Id="rId1" Type="http://schemas.openxmlformats.org/officeDocument/2006/relationships/notesMaster" Target="../notesMasters/notesMaster1.xml"/><Relationship Id="rId5" Type="http://schemas.openxmlformats.org/officeDocument/2006/relationships/hyperlink" Target="http://www.hse.gov.uk/pubns/gs4.htm" TargetMode="External"/><Relationship Id="rId4" Type="http://schemas.openxmlformats.org/officeDocument/2006/relationships/hyperlink" Target="http://www.hse.gov.uk/safetybulletins/hydraulic-injection-injury.htm"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Other available resources:</a:t>
            </a:r>
          </a:p>
          <a:p>
            <a:endParaRPr lang="en-GB" sz="1200" dirty="0"/>
          </a:p>
          <a:p>
            <a:r>
              <a:rPr lang="en-GB" sz="1200" dirty="0"/>
              <a:t>Health &amp; Safety Laboratory report – rr976</a:t>
            </a:r>
          </a:p>
          <a:p>
            <a:r>
              <a:rPr lang="en-GB" sz="1200" dirty="0">
                <a:hlinkClick r:id="rId3"/>
              </a:rPr>
              <a:t>http://www.hse.gov.uk/research/rrpdf/rr976.pdf</a:t>
            </a:r>
            <a:endParaRPr lang="en-GB" sz="1200" dirty="0"/>
          </a:p>
          <a:p>
            <a:endParaRPr lang="en-GB" sz="1200" dirty="0"/>
          </a:p>
          <a:p>
            <a:r>
              <a:rPr lang="en-GB" sz="1200" dirty="0"/>
              <a:t>HSE safety bulletin:</a:t>
            </a:r>
          </a:p>
          <a:p>
            <a:r>
              <a:rPr lang="en-GB" sz="1200" dirty="0">
                <a:hlinkClick r:id="rId4"/>
              </a:rPr>
              <a:t>http://www.hse.gov.uk/safetybulletins/hydraulic-injection-injury.htm</a:t>
            </a:r>
            <a:endParaRPr lang="en-GB" sz="1200" dirty="0"/>
          </a:p>
          <a:p>
            <a:endParaRPr lang="en-GB" sz="1200" dirty="0"/>
          </a:p>
          <a:p>
            <a:r>
              <a:rPr lang="en-GB" sz="1200" dirty="0"/>
              <a:t>Safety in pressure testing:</a:t>
            </a:r>
          </a:p>
          <a:p>
            <a:r>
              <a:rPr lang="en-GB" sz="1200" dirty="0">
                <a:hlinkClick r:id="rId5"/>
              </a:rPr>
              <a:t>http://www.hse.gov.uk/pubns/gs4.htm</a:t>
            </a:r>
            <a:endParaRPr lang="en-GB" sz="1200" dirty="0"/>
          </a:p>
          <a:p>
            <a:endParaRPr lang="en-GB" sz="1200" dirty="0"/>
          </a:p>
          <a:p>
            <a:endParaRPr lang="en-GB" sz="1200" dirty="0"/>
          </a:p>
        </p:txBody>
      </p:sp>
      <p:sp>
        <p:nvSpPr>
          <p:cNvPr id="4" name="Slide Number Placeholder 3"/>
          <p:cNvSpPr>
            <a:spLocks noGrp="1"/>
          </p:cNvSpPr>
          <p:nvPr>
            <p:ph type="sldNum" sz="quarter" idx="5"/>
          </p:nvPr>
        </p:nvSpPr>
        <p:spPr/>
        <p:txBody>
          <a:bodyPr/>
          <a:lstStyle/>
          <a:p>
            <a:fld id="{9E16AB9C-6757-1A4F-B244-86F2F364BCD7}" type="slidenum">
              <a:rPr lang="en-US" smtClean="0"/>
              <a:t>1</a:t>
            </a:fld>
            <a:endParaRPr lang="en-US"/>
          </a:p>
        </p:txBody>
      </p:sp>
    </p:spTree>
    <p:extLst>
      <p:ext uri="{BB962C8B-B14F-4D97-AF65-F5344CB8AC3E}">
        <p14:creationId xmlns:p14="http://schemas.microsoft.com/office/powerpoint/2010/main" val="38900972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Video showing the effect of a low pressure diffused jet on a skin substitute – calf’s leather. No penetration through the material. </a:t>
            </a:r>
          </a:p>
        </p:txBody>
      </p:sp>
      <p:sp>
        <p:nvSpPr>
          <p:cNvPr id="4" name="Slide Number Placeholder 3"/>
          <p:cNvSpPr>
            <a:spLocks noGrp="1"/>
          </p:cNvSpPr>
          <p:nvPr>
            <p:ph type="sldNum" sz="quarter" idx="5"/>
          </p:nvPr>
        </p:nvSpPr>
        <p:spPr/>
        <p:txBody>
          <a:bodyPr/>
          <a:lstStyle/>
          <a:p>
            <a:fld id="{9E16AB9C-6757-1A4F-B244-86F2F364BCD7}" type="slidenum">
              <a:rPr lang="en-US" smtClean="0"/>
              <a:t>10</a:t>
            </a:fld>
            <a:endParaRPr lang="en-US"/>
          </a:p>
        </p:txBody>
      </p:sp>
    </p:spTree>
    <p:extLst>
      <p:ext uri="{BB962C8B-B14F-4D97-AF65-F5344CB8AC3E}">
        <p14:creationId xmlns:p14="http://schemas.microsoft.com/office/powerpoint/2010/main" val="3291995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Same jet, nozzle and proximity from the gel. Again, showing no ingress into the skin. </a:t>
            </a:r>
          </a:p>
        </p:txBody>
      </p:sp>
      <p:sp>
        <p:nvSpPr>
          <p:cNvPr id="4" name="Slide Number Placeholder 3"/>
          <p:cNvSpPr>
            <a:spLocks noGrp="1"/>
          </p:cNvSpPr>
          <p:nvPr>
            <p:ph type="sldNum" sz="quarter" idx="5"/>
          </p:nvPr>
        </p:nvSpPr>
        <p:spPr/>
        <p:txBody>
          <a:bodyPr/>
          <a:lstStyle/>
          <a:p>
            <a:fld id="{9E16AB9C-6757-1A4F-B244-86F2F364BCD7}" type="slidenum">
              <a:rPr lang="en-US" smtClean="0"/>
              <a:t>11</a:t>
            </a:fld>
            <a:endParaRPr lang="en-US"/>
          </a:p>
        </p:txBody>
      </p:sp>
    </p:spTree>
    <p:extLst>
      <p:ext uri="{BB962C8B-B14F-4D97-AF65-F5344CB8AC3E}">
        <p14:creationId xmlns:p14="http://schemas.microsoft.com/office/powerpoint/2010/main" val="6635802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With the pressure increased and the proximity reduced, the fluid is capable of piercing the calf’s leather. </a:t>
            </a:r>
          </a:p>
          <a:p>
            <a:endParaRPr lang="en-GB" sz="1200" dirty="0"/>
          </a:p>
          <a:p>
            <a:r>
              <a:rPr lang="en-GB" sz="1200" dirty="0"/>
              <a:t>In practice, many instances of hydraulic injection injury have occurred when the skin (mostly hands/fingers) is actually on the high pressure hosing itself. </a:t>
            </a:r>
          </a:p>
          <a:p>
            <a:endParaRPr lang="en-GB" sz="1200" dirty="0"/>
          </a:p>
          <a:p>
            <a:r>
              <a:rPr lang="en-GB" sz="1200" dirty="0"/>
              <a:t>Has been common for people to identify leaking hoses by running hands along the hose trying to establish the leak location – this is VERY bad practice and should not take place. </a:t>
            </a:r>
          </a:p>
        </p:txBody>
      </p:sp>
      <p:sp>
        <p:nvSpPr>
          <p:cNvPr id="4" name="Slide Number Placeholder 3"/>
          <p:cNvSpPr>
            <a:spLocks noGrp="1"/>
          </p:cNvSpPr>
          <p:nvPr>
            <p:ph type="sldNum" sz="quarter" idx="5"/>
          </p:nvPr>
        </p:nvSpPr>
        <p:spPr/>
        <p:txBody>
          <a:bodyPr/>
          <a:lstStyle/>
          <a:p>
            <a:fld id="{9E16AB9C-6757-1A4F-B244-86F2F364BCD7}" type="slidenum">
              <a:rPr lang="en-US" smtClean="0"/>
              <a:t>12</a:t>
            </a:fld>
            <a:endParaRPr lang="en-US"/>
          </a:p>
        </p:txBody>
      </p:sp>
    </p:spTree>
    <p:extLst>
      <p:ext uri="{BB962C8B-B14F-4D97-AF65-F5344CB8AC3E}">
        <p14:creationId xmlns:p14="http://schemas.microsoft.com/office/powerpoint/2010/main" val="39418275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Same videos as previously, but with view from underneath. </a:t>
            </a:r>
          </a:p>
        </p:txBody>
      </p:sp>
      <p:sp>
        <p:nvSpPr>
          <p:cNvPr id="4" name="Slide Number Placeholder 3"/>
          <p:cNvSpPr>
            <a:spLocks noGrp="1"/>
          </p:cNvSpPr>
          <p:nvPr>
            <p:ph type="sldNum" sz="quarter" idx="5"/>
          </p:nvPr>
        </p:nvSpPr>
        <p:spPr/>
        <p:txBody>
          <a:bodyPr/>
          <a:lstStyle/>
          <a:p>
            <a:fld id="{9E16AB9C-6757-1A4F-B244-86F2F364BCD7}" type="slidenum">
              <a:rPr lang="en-US" smtClean="0"/>
              <a:t>13</a:t>
            </a:fld>
            <a:endParaRPr lang="en-US"/>
          </a:p>
        </p:txBody>
      </p:sp>
    </p:spTree>
    <p:extLst>
      <p:ext uri="{BB962C8B-B14F-4D97-AF65-F5344CB8AC3E}">
        <p14:creationId xmlns:p14="http://schemas.microsoft.com/office/powerpoint/2010/main" val="22059004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Slow motion video of fluid entering ballistic gel. </a:t>
            </a:r>
          </a:p>
        </p:txBody>
      </p:sp>
      <p:sp>
        <p:nvSpPr>
          <p:cNvPr id="4" name="Slide Number Placeholder 3"/>
          <p:cNvSpPr>
            <a:spLocks noGrp="1"/>
          </p:cNvSpPr>
          <p:nvPr>
            <p:ph type="sldNum" sz="quarter" idx="5"/>
          </p:nvPr>
        </p:nvSpPr>
        <p:spPr/>
        <p:txBody>
          <a:bodyPr/>
          <a:lstStyle/>
          <a:p>
            <a:fld id="{9E16AB9C-6757-1A4F-B244-86F2F364BCD7}" type="slidenum">
              <a:rPr lang="en-US" smtClean="0"/>
              <a:t>14</a:t>
            </a:fld>
            <a:endParaRPr lang="en-US"/>
          </a:p>
        </p:txBody>
      </p:sp>
    </p:spTree>
    <p:extLst>
      <p:ext uri="{BB962C8B-B14F-4D97-AF65-F5344CB8AC3E}">
        <p14:creationId xmlns:p14="http://schemas.microsoft.com/office/powerpoint/2010/main" val="944313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Shows injury in real-time. May help to answer questions as to why people don’t move their hands away when they feel something – very little time to do so and by the time they have, the fluid is already in the system. </a:t>
            </a:r>
          </a:p>
        </p:txBody>
      </p:sp>
      <p:sp>
        <p:nvSpPr>
          <p:cNvPr id="4" name="Slide Number Placeholder 3"/>
          <p:cNvSpPr>
            <a:spLocks noGrp="1"/>
          </p:cNvSpPr>
          <p:nvPr>
            <p:ph type="sldNum" sz="quarter" idx="5"/>
          </p:nvPr>
        </p:nvSpPr>
        <p:spPr/>
        <p:txBody>
          <a:bodyPr/>
          <a:lstStyle/>
          <a:p>
            <a:fld id="{9E16AB9C-6757-1A4F-B244-86F2F364BCD7}" type="slidenum">
              <a:rPr lang="en-US" smtClean="0"/>
              <a:t>15</a:t>
            </a:fld>
            <a:endParaRPr lang="en-US"/>
          </a:p>
        </p:txBody>
      </p:sp>
    </p:spTree>
    <p:extLst>
      <p:ext uri="{BB962C8B-B14F-4D97-AF65-F5344CB8AC3E}">
        <p14:creationId xmlns:p14="http://schemas.microsoft.com/office/powerpoint/2010/main" val="3094289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Ballistic gel in shape of head – can clearly be seen how far into the skull the fluid travels. </a:t>
            </a:r>
          </a:p>
        </p:txBody>
      </p:sp>
      <p:sp>
        <p:nvSpPr>
          <p:cNvPr id="4" name="Slide Number Placeholder 3"/>
          <p:cNvSpPr>
            <a:spLocks noGrp="1"/>
          </p:cNvSpPr>
          <p:nvPr>
            <p:ph type="sldNum" sz="quarter" idx="5"/>
          </p:nvPr>
        </p:nvSpPr>
        <p:spPr/>
        <p:txBody>
          <a:bodyPr/>
          <a:lstStyle/>
          <a:p>
            <a:fld id="{9E16AB9C-6757-1A4F-B244-86F2F364BCD7}" type="slidenum">
              <a:rPr lang="en-US" smtClean="0"/>
              <a:t>16</a:t>
            </a:fld>
            <a:endParaRPr lang="en-US"/>
          </a:p>
        </p:txBody>
      </p:sp>
    </p:spTree>
    <p:extLst>
      <p:ext uri="{BB962C8B-B14F-4D97-AF65-F5344CB8AC3E}">
        <p14:creationId xmlns:p14="http://schemas.microsoft.com/office/powerpoint/2010/main" val="13235206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Injection into end of index finger causing the seen damage. Hydraulic oil is also toxic and has a necrotising effect, so caused the skin to die which can be seen more clearly in the next slide. </a:t>
            </a:r>
          </a:p>
          <a:p>
            <a:r>
              <a:rPr lang="en-GB" sz="1200" dirty="0"/>
              <a:t/>
            </a:r>
            <a:br>
              <a:rPr lang="en-GB" sz="1200" dirty="0"/>
            </a:br>
            <a:r>
              <a:rPr lang="en-GB" sz="1200" dirty="0"/>
              <a:t>Gangrene can set into the injury if not treated properly and there is also a risk from blood poisoning and bacterial infection. </a:t>
            </a:r>
          </a:p>
        </p:txBody>
      </p:sp>
      <p:sp>
        <p:nvSpPr>
          <p:cNvPr id="4" name="Slide Number Placeholder 3"/>
          <p:cNvSpPr>
            <a:spLocks noGrp="1"/>
          </p:cNvSpPr>
          <p:nvPr>
            <p:ph type="sldNum" sz="quarter" idx="5"/>
          </p:nvPr>
        </p:nvSpPr>
        <p:spPr/>
        <p:txBody>
          <a:bodyPr/>
          <a:lstStyle/>
          <a:p>
            <a:fld id="{9E16AB9C-6757-1A4F-B244-86F2F364BCD7}" type="slidenum">
              <a:rPr lang="en-US" smtClean="0"/>
              <a:t>17</a:t>
            </a:fld>
            <a:endParaRPr lang="en-US"/>
          </a:p>
        </p:txBody>
      </p:sp>
    </p:spTree>
    <p:extLst>
      <p:ext uri="{BB962C8B-B14F-4D97-AF65-F5344CB8AC3E}">
        <p14:creationId xmlns:p14="http://schemas.microsoft.com/office/powerpoint/2010/main" val="23972167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Black area of dead skin can be seen and the travel of the fluid “wicking” along the blood vessels can also be seen down the finger and along the palm. </a:t>
            </a:r>
          </a:p>
        </p:txBody>
      </p:sp>
      <p:sp>
        <p:nvSpPr>
          <p:cNvPr id="4" name="Slide Number Placeholder 3"/>
          <p:cNvSpPr>
            <a:spLocks noGrp="1"/>
          </p:cNvSpPr>
          <p:nvPr>
            <p:ph type="sldNum" sz="quarter" idx="5"/>
          </p:nvPr>
        </p:nvSpPr>
        <p:spPr/>
        <p:txBody>
          <a:bodyPr/>
          <a:lstStyle/>
          <a:p>
            <a:fld id="{9E16AB9C-6757-1A4F-B244-86F2F364BCD7}" type="slidenum">
              <a:rPr lang="en-US" smtClean="0"/>
              <a:t>18</a:t>
            </a:fld>
            <a:endParaRPr lang="en-US"/>
          </a:p>
        </p:txBody>
      </p:sp>
    </p:spTree>
    <p:extLst>
      <p:ext uri="{BB962C8B-B14F-4D97-AF65-F5344CB8AC3E}">
        <p14:creationId xmlns:p14="http://schemas.microsoft.com/office/powerpoint/2010/main" val="42926406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Final picture showing the full impact of the injection injury. Has caused the index finger to be removed, but also significant levels of surgery along the arm to remove the necrotised skin which is the only option – called surgical debridement. </a:t>
            </a:r>
          </a:p>
          <a:p>
            <a:endParaRPr lang="en-GB" sz="1200" dirty="0"/>
          </a:p>
          <a:p>
            <a:r>
              <a:rPr lang="en-GB" sz="1200" dirty="0"/>
              <a:t>The severity of the injury depends upon several factors:</a:t>
            </a:r>
          </a:p>
          <a:p>
            <a:r>
              <a:rPr lang="en-GB" sz="1200" dirty="0"/>
              <a:t>• Type of fluid injected into the body</a:t>
            </a:r>
          </a:p>
          <a:p>
            <a:r>
              <a:rPr lang="en-GB" sz="1200" dirty="0"/>
              <a:t>• Amount of fluid injected</a:t>
            </a:r>
          </a:p>
          <a:p>
            <a:r>
              <a:rPr lang="en-GB" sz="1200" dirty="0"/>
              <a:t>• Pressure of fluid injected</a:t>
            </a:r>
          </a:p>
          <a:p>
            <a:r>
              <a:rPr lang="en-GB" sz="1200" dirty="0"/>
              <a:t>• Presence of toxins or bacteria within the fluid</a:t>
            </a:r>
          </a:p>
          <a:p>
            <a:r>
              <a:rPr lang="en-GB" sz="1200" dirty="0"/>
              <a:t>• Degree of spread of injected fluid within the body</a:t>
            </a:r>
          </a:p>
          <a:p>
            <a:r>
              <a:rPr lang="en-GB" sz="1200" dirty="0"/>
              <a:t>• Time between injection and surgical treatment. (This is the most important factor – the  sooner the surgical treatment the less long-term disability will result)</a:t>
            </a:r>
          </a:p>
        </p:txBody>
      </p:sp>
      <p:sp>
        <p:nvSpPr>
          <p:cNvPr id="4" name="Slide Number Placeholder 3"/>
          <p:cNvSpPr>
            <a:spLocks noGrp="1"/>
          </p:cNvSpPr>
          <p:nvPr>
            <p:ph type="sldNum" sz="quarter" idx="5"/>
          </p:nvPr>
        </p:nvSpPr>
        <p:spPr/>
        <p:txBody>
          <a:bodyPr/>
          <a:lstStyle/>
          <a:p>
            <a:fld id="{9E16AB9C-6757-1A4F-B244-86F2F364BCD7}" type="slidenum">
              <a:rPr lang="en-US" smtClean="0"/>
              <a:t>19</a:t>
            </a:fld>
            <a:endParaRPr lang="en-US"/>
          </a:p>
        </p:txBody>
      </p:sp>
    </p:spTree>
    <p:extLst>
      <p:ext uri="{BB962C8B-B14F-4D97-AF65-F5344CB8AC3E}">
        <p14:creationId xmlns:p14="http://schemas.microsoft.com/office/powerpoint/2010/main" val="1519438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dirty="0"/>
          </a:p>
        </p:txBody>
      </p:sp>
      <p:sp>
        <p:nvSpPr>
          <p:cNvPr id="4" name="Slide Number Placeholder 3"/>
          <p:cNvSpPr>
            <a:spLocks noGrp="1"/>
          </p:cNvSpPr>
          <p:nvPr>
            <p:ph type="sldNum" sz="quarter" idx="5"/>
          </p:nvPr>
        </p:nvSpPr>
        <p:spPr/>
        <p:txBody>
          <a:bodyPr/>
          <a:lstStyle/>
          <a:p>
            <a:fld id="{9E16AB9C-6757-1A4F-B244-86F2F364BCD7}" type="slidenum">
              <a:rPr lang="en-US" smtClean="0"/>
              <a:t>2</a:t>
            </a:fld>
            <a:endParaRPr lang="en-US"/>
          </a:p>
        </p:txBody>
      </p:sp>
    </p:spTree>
    <p:extLst>
      <p:ext uri="{BB962C8B-B14F-4D97-AF65-F5344CB8AC3E}">
        <p14:creationId xmlns:p14="http://schemas.microsoft.com/office/powerpoint/2010/main" val="6065237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E16AB9C-6757-1A4F-B244-86F2F364BCD7}" type="slidenum">
              <a:rPr lang="en-US" smtClean="0"/>
              <a:t>20</a:t>
            </a:fld>
            <a:endParaRPr lang="en-US"/>
          </a:p>
        </p:txBody>
      </p:sp>
    </p:spTree>
    <p:extLst>
      <p:ext uri="{BB962C8B-B14F-4D97-AF65-F5344CB8AC3E}">
        <p14:creationId xmlns:p14="http://schemas.microsoft.com/office/powerpoint/2010/main" val="23667984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Safe systems of work should be implemented where high pressure is being used, including segregation. </a:t>
            </a:r>
          </a:p>
          <a:p>
            <a:endParaRPr lang="en-GB" sz="1200" dirty="0"/>
          </a:p>
          <a:p>
            <a:r>
              <a:rPr lang="en-GB" sz="1200" dirty="0"/>
              <a:t>Using tool for leak detection most effective – keep hands/fingers out of the way. Mirror, cardboard, piece of paper etc…anything that might show up a spray of oil would be effective. </a:t>
            </a:r>
          </a:p>
          <a:p>
            <a:r>
              <a:rPr lang="en-GB" sz="1200" dirty="0"/>
              <a:t/>
            </a:r>
            <a:br>
              <a:rPr lang="en-GB" sz="1200" dirty="0"/>
            </a:br>
            <a:r>
              <a:rPr lang="en-GB" sz="1200" dirty="0"/>
              <a:t>Other measures are general maintenance and end-of-life replacement of susceptible parts of the system. </a:t>
            </a:r>
          </a:p>
          <a:p>
            <a:endParaRPr lang="en-GB" sz="1200" dirty="0"/>
          </a:p>
          <a:p>
            <a:r>
              <a:rPr lang="en-GB" sz="1200" dirty="0"/>
              <a:t>Pressure systems should, if possible, be locked off, isolated and de-energised before maintenance takes place. </a:t>
            </a:r>
          </a:p>
          <a:p>
            <a:r>
              <a:rPr lang="en-GB" sz="1200" dirty="0"/>
              <a:t/>
            </a:r>
            <a:br>
              <a:rPr lang="en-GB" sz="1200" dirty="0"/>
            </a:br>
            <a:r>
              <a:rPr lang="en-GB" sz="1200" dirty="0"/>
              <a:t>Hydraulic hoses should be protected against damage that might cause the pinholes in the hoses that lead to injection injury and a formal inspection and maintenance regime put in place. </a:t>
            </a:r>
          </a:p>
        </p:txBody>
      </p:sp>
      <p:sp>
        <p:nvSpPr>
          <p:cNvPr id="4" name="Slide Number Placeholder 3"/>
          <p:cNvSpPr>
            <a:spLocks noGrp="1"/>
          </p:cNvSpPr>
          <p:nvPr>
            <p:ph type="sldNum" sz="quarter" idx="5"/>
          </p:nvPr>
        </p:nvSpPr>
        <p:spPr/>
        <p:txBody>
          <a:bodyPr/>
          <a:lstStyle/>
          <a:p>
            <a:fld id="{9E16AB9C-6757-1A4F-B244-86F2F364BCD7}" type="slidenum">
              <a:rPr lang="en-US" smtClean="0"/>
              <a:t>21</a:t>
            </a:fld>
            <a:endParaRPr lang="en-US"/>
          </a:p>
        </p:txBody>
      </p:sp>
    </p:spTree>
    <p:extLst>
      <p:ext uri="{BB962C8B-B14F-4D97-AF65-F5344CB8AC3E}">
        <p14:creationId xmlns:p14="http://schemas.microsoft.com/office/powerpoint/2010/main" val="33391151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PPE is always a last resort but some manufacturers of high pressure hoses have produced some. It is generally difficult for PPE to be effective in </a:t>
            </a:r>
            <a:r>
              <a:rPr lang="en-GB" sz="1200"/>
              <a:t>all situations due to the variance </a:t>
            </a:r>
            <a:r>
              <a:rPr lang="en-GB" sz="1200" dirty="0"/>
              <a:t>in pressure levels of fluids and potential proximity to the source of the leak. </a:t>
            </a:r>
            <a:br>
              <a:rPr lang="en-GB" sz="1200" dirty="0"/>
            </a:br>
            <a:endParaRPr lang="en-GB" sz="1200" dirty="0"/>
          </a:p>
        </p:txBody>
      </p:sp>
      <p:sp>
        <p:nvSpPr>
          <p:cNvPr id="4" name="Slide Number Placeholder 3"/>
          <p:cNvSpPr>
            <a:spLocks noGrp="1"/>
          </p:cNvSpPr>
          <p:nvPr>
            <p:ph type="sldNum" sz="quarter" idx="5"/>
          </p:nvPr>
        </p:nvSpPr>
        <p:spPr/>
        <p:txBody>
          <a:bodyPr/>
          <a:lstStyle/>
          <a:p>
            <a:fld id="{9E16AB9C-6757-1A4F-B244-86F2F364BCD7}" type="slidenum">
              <a:rPr lang="en-US" smtClean="0"/>
              <a:t>22</a:t>
            </a:fld>
            <a:endParaRPr lang="en-US"/>
          </a:p>
        </p:txBody>
      </p:sp>
    </p:spTree>
    <p:extLst>
      <p:ext uri="{BB962C8B-B14F-4D97-AF65-F5344CB8AC3E}">
        <p14:creationId xmlns:p14="http://schemas.microsoft.com/office/powerpoint/2010/main" val="3794633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dirty="0"/>
          </a:p>
        </p:txBody>
      </p:sp>
      <p:sp>
        <p:nvSpPr>
          <p:cNvPr id="4" name="Slide Number Placeholder 3"/>
          <p:cNvSpPr>
            <a:spLocks noGrp="1"/>
          </p:cNvSpPr>
          <p:nvPr>
            <p:ph type="sldNum" sz="quarter" idx="5"/>
          </p:nvPr>
        </p:nvSpPr>
        <p:spPr/>
        <p:txBody>
          <a:bodyPr/>
          <a:lstStyle/>
          <a:p>
            <a:fld id="{9E16AB9C-6757-1A4F-B244-86F2F364BCD7}" type="slidenum">
              <a:rPr lang="en-US" smtClean="0"/>
              <a:t>3</a:t>
            </a:fld>
            <a:endParaRPr lang="en-US"/>
          </a:p>
        </p:txBody>
      </p:sp>
    </p:spTree>
    <p:extLst>
      <p:ext uri="{BB962C8B-B14F-4D97-AF65-F5344CB8AC3E}">
        <p14:creationId xmlns:p14="http://schemas.microsoft.com/office/powerpoint/2010/main" val="3905071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Injection injury is usually oil (most commonly hydraulic injury) but can be anything under a very high pressure. High pressure water is a potential problem and high pressure water jetting can be a significant risk. Paint and paint thinners also feature highly in the list of substances involved. </a:t>
            </a:r>
            <a:br>
              <a:rPr lang="en-GB" sz="1200" dirty="0"/>
            </a:br>
            <a:r>
              <a:rPr lang="en-GB" sz="1200" dirty="0"/>
              <a:t/>
            </a:r>
            <a:br>
              <a:rPr lang="en-GB" sz="1200" dirty="0"/>
            </a:br>
            <a:r>
              <a:rPr lang="en-GB" sz="1200" dirty="0"/>
              <a:t>HSE has investigated fatalities where water jetting has been taking place and the jet has inadvertently been pointed at people nearby.</a:t>
            </a:r>
          </a:p>
          <a:p>
            <a:endParaRPr lang="en-GB" sz="1200" dirty="0"/>
          </a:p>
          <a:p>
            <a:r>
              <a:rPr lang="en-GB" sz="1200" dirty="0"/>
              <a:t>There is no universally agreed figure at which fluid can pierce the skin, but it is generally thought that 100psi with the skin in close proximity to the source can be enough and can occur up to 100mm from the fluid source. </a:t>
            </a:r>
          </a:p>
          <a:p>
            <a:endParaRPr lang="en-GB" sz="1200" dirty="0"/>
          </a:p>
          <a:p>
            <a:r>
              <a:rPr lang="en-GB" sz="1200" dirty="0"/>
              <a:t>Hydraulic fluids in hoses etc, pressure can range from 600psi – 12,000psi. </a:t>
            </a:r>
          </a:p>
        </p:txBody>
      </p:sp>
      <p:sp>
        <p:nvSpPr>
          <p:cNvPr id="4" name="Slide Number Placeholder 3"/>
          <p:cNvSpPr>
            <a:spLocks noGrp="1"/>
          </p:cNvSpPr>
          <p:nvPr>
            <p:ph type="sldNum" sz="quarter" idx="5"/>
          </p:nvPr>
        </p:nvSpPr>
        <p:spPr/>
        <p:txBody>
          <a:bodyPr/>
          <a:lstStyle/>
          <a:p>
            <a:fld id="{9E16AB9C-6757-1A4F-B244-86F2F364BCD7}" type="slidenum">
              <a:rPr lang="en-US" smtClean="0"/>
              <a:t>4</a:t>
            </a:fld>
            <a:endParaRPr lang="en-US"/>
          </a:p>
        </p:txBody>
      </p:sp>
    </p:spTree>
    <p:extLst>
      <p:ext uri="{BB962C8B-B14F-4D97-AF65-F5344CB8AC3E}">
        <p14:creationId xmlns:p14="http://schemas.microsoft.com/office/powerpoint/2010/main" val="22725470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Most commonly tend to be firemen using hydraulic cutting equipment. Their priority is the preservation of life so the careful manoeuvring of equipment across a road perhaps littered with glass etc, may not be the first concern. </a:t>
            </a:r>
          </a:p>
          <a:p>
            <a:endParaRPr lang="en-GB" sz="1200" dirty="0"/>
          </a:p>
          <a:p>
            <a:r>
              <a:rPr lang="en-GB" sz="1200" dirty="0"/>
              <a:t>Farmers/agricultural workers involved with high pressure equipment have also been affected with hoses between tractor &amp; trailer becoming damaged. </a:t>
            </a:r>
          </a:p>
          <a:p>
            <a:r>
              <a:rPr lang="en-GB" sz="1200" dirty="0"/>
              <a:t/>
            </a:r>
            <a:br>
              <a:rPr lang="en-GB" sz="1200" dirty="0"/>
            </a:br>
            <a:r>
              <a:rPr lang="en-GB" sz="1200" dirty="0"/>
              <a:t>Plant maintenance and leaking machinery – handling of hydraulic hoses also all potential areas where this can occur. </a:t>
            </a:r>
          </a:p>
          <a:p>
            <a:endParaRPr lang="en-GB" sz="1200" dirty="0"/>
          </a:p>
          <a:p>
            <a:r>
              <a:rPr lang="en-GB" sz="1200" dirty="0"/>
              <a:t>Usually identified as a result of a oil pooled, or damp patch/dirty marking on surface near hydraulic hoses. </a:t>
            </a:r>
          </a:p>
        </p:txBody>
      </p:sp>
      <p:sp>
        <p:nvSpPr>
          <p:cNvPr id="4" name="Slide Number Placeholder 3"/>
          <p:cNvSpPr>
            <a:spLocks noGrp="1"/>
          </p:cNvSpPr>
          <p:nvPr>
            <p:ph type="sldNum" sz="quarter" idx="5"/>
          </p:nvPr>
        </p:nvSpPr>
        <p:spPr/>
        <p:txBody>
          <a:bodyPr/>
          <a:lstStyle/>
          <a:p>
            <a:fld id="{9E16AB9C-6757-1A4F-B244-86F2F364BCD7}" type="slidenum">
              <a:rPr lang="en-US" smtClean="0"/>
              <a:t>5</a:t>
            </a:fld>
            <a:endParaRPr lang="en-US"/>
          </a:p>
        </p:txBody>
      </p:sp>
    </p:spTree>
    <p:extLst>
      <p:ext uri="{BB962C8B-B14F-4D97-AF65-F5344CB8AC3E}">
        <p14:creationId xmlns:p14="http://schemas.microsoft.com/office/powerpoint/2010/main" val="3748999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Fairly insignificant initial injury – potential of the injury may not be appreciated at the time and any delay to seek medical intervention can prove significant. </a:t>
            </a:r>
          </a:p>
          <a:p>
            <a:r>
              <a:rPr lang="en-GB" sz="1200" dirty="0"/>
              <a:t/>
            </a:r>
            <a:br>
              <a:rPr lang="en-GB" sz="1200" dirty="0"/>
            </a:br>
            <a:r>
              <a:rPr lang="en-GB" sz="1200" dirty="0"/>
              <a:t>Can present itself as a small cut, blister etc. The sort of injury you may pick up during a routine manual working day as you will see from the following slides. </a:t>
            </a:r>
          </a:p>
        </p:txBody>
      </p:sp>
      <p:sp>
        <p:nvSpPr>
          <p:cNvPr id="4" name="Slide Number Placeholder 3"/>
          <p:cNvSpPr>
            <a:spLocks noGrp="1"/>
          </p:cNvSpPr>
          <p:nvPr>
            <p:ph type="sldNum" sz="quarter" idx="5"/>
          </p:nvPr>
        </p:nvSpPr>
        <p:spPr/>
        <p:txBody>
          <a:bodyPr/>
          <a:lstStyle/>
          <a:p>
            <a:fld id="{9E16AB9C-6757-1A4F-B244-86F2F364BCD7}" type="slidenum">
              <a:rPr lang="en-US" smtClean="0"/>
              <a:t>6</a:t>
            </a:fld>
            <a:endParaRPr lang="en-US"/>
          </a:p>
        </p:txBody>
      </p:sp>
    </p:spTree>
    <p:extLst>
      <p:ext uri="{BB962C8B-B14F-4D97-AF65-F5344CB8AC3E}">
        <p14:creationId xmlns:p14="http://schemas.microsoft.com/office/powerpoint/2010/main" val="41690831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Example of initial injury. Shows why there can be a problem with identifying the potential seriousness of the injury. </a:t>
            </a:r>
          </a:p>
          <a:p>
            <a:endParaRPr lang="en-GB" sz="1200" dirty="0"/>
          </a:p>
          <a:p>
            <a:r>
              <a:rPr lang="en-GB" sz="1200" dirty="0"/>
              <a:t>Pain &amp; swelling may not appear for several hours, perhaps days, after injection.</a:t>
            </a:r>
          </a:p>
        </p:txBody>
      </p:sp>
      <p:sp>
        <p:nvSpPr>
          <p:cNvPr id="4" name="Slide Number Placeholder 3"/>
          <p:cNvSpPr>
            <a:spLocks noGrp="1"/>
          </p:cNvSpPr>
          <p:nvPr>
            <p:ph type="sldNum" sz="quarter" idx="5"/>
          </p:nvPr>
        </p:nvSpPr>
        <p:spPr/>
        <p:txBody>
          <a:bodyPr/>
          <a:lstStyle/>
          <a:p>
            <a:fld id="{9E16AB9C-6757-1A4F-B244-86F2F364BCD7}" type="slidenum">
              <a:rPr lang="en-US" smtClean="0"/>
              <a:t>7</a:t>
            </a:fld>
            <a:endParaRPr lang="en-US"/>
          </a:p>
        </p:txBody>
      </p:sp>
    </p:spTree>
    <p:extLst>
      <p:ext uri="{BB962C8B-B14F-4D97-AF65-F5344CB8AC3E}">
        <p14:creationId xmlns:p14="http://schemas.microsoft.com/office/powerpoint/2010/main" val="2444223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Picture shows the under skin effects of fluid injection into the skin and how far it can penetrate below the skin surface. </a:t>
            </a:r>
          </a:p>
          <a:p>
            <a:endParaRPr lang="en-GB" sz="1200" dirty="0"/>
          </a:p>
          <a:p>
            <a:r>
              <a:rPr lang="en-GB" sz="1200" dirty="0"/>
              <a:t>Also shows the ‘compartmentalisation’ effect, with the fluid spreading into compartments below the skin and then bursting through the other side. Better picture on next slide</a:t>
            </a:r>
          </a:p>
        </p:txBody>
      </p:sp>
      <p:sp>
        <p:nvSpPr>
          <p:cNvPr id="4" name="Slide Number Placeholder 3"/>
          <p:cNvSpPr>
            <a:spLocks noGrp="1"/>
          </p:cNvSpPr>
          <p:nvPr>
            <p:ph type="sldNum" sz="quarter" idx="5"/>
          </p:nvPr>
        </p:nvSpPr>
        <p:spPr/>
        <p:txBody>
          <a:bodyPr/>
          <a:lstStyle/>
          <a:p>
            <a:fld id="{9E16AB9C-6757-1A4F-B244-86F2F364BCD7}" type="slidenum">
              <a:rPr lang="en-US" smtClean="0"/>
              <a:t>8</a:t>
            </a:fld>
            <a:endParaRPr lang="en-US"/>
          </a:p>
        </p:txBody>
      </p:sp>
    </p:spTree>
    <p:extLst>
      <p:ext uri="{BB962C8B-B14F-4D97-AF65-F5344CB8AC3E}">
        <p14:creationId xmlns:p14="http://schemas.microsoft.com/office/powerpoint/2010/main" val="2996509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Better image showing the compartmentalisation effect – clearly showing 3 separate areas into which the fluid has spread.  </a:t>
            </a:r>
          </a:p>
        </p:txBody>
      </p:sp>
      <p:sp>
        <p:nvSpPr>
          <p:cNvPr id="4" name="Slide Number Placeholder 3"/>
          <p:cNvSpPr>
            <a:spLocks noGrp="1"/>
          </p:cNvSpPr>
          <p:nvPr>
            <p:ph type="sldNum" sz="quarter" idx="5"/>
          </p:nvPr>
        </p:nvSpPr>
        <p:spPr/>
        <p:txBody>
          <a:bodyPr/>
          <a:lstStyle/>
          <a:p>
            <a:fld id="{9E16AB9C-6757-1A4F-B244-86F2F364BCD7}" type="slidenum">
              <a:rPr lang="en-US" smtClean="0"/>
              <a:t>9</a:t>
            </a:fld>
            <a:endParaRPr lang="en-US"/>
          </a:p>
        </p:txBody>
      </p:sp>
    </p:spTree>
    <p:extLst>
      <p:ext uri="{BB962C8B-B14F-4D97-AF65-F5344CB8AC3E}">
        <p14:creationId xmlns:p14="http://schemas.microsoft.com/office/powerpoint/2010/main" val="1148743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7" name="Rectangle"/>
          <p:cNvSpPr/>
          <p:nvPr userDrawn="1"/>
        </p:nvSpPr>
        <p:spPr>
          <a:xfrm>
            <a:off x="0" y="0"/>
            <a:ext cx="24384000" cy="13716000"/>
          </a:xfrm>
          <a:prstGeom prst="rect">
            <a:avLst/>
          </a:prstGeom>
          <a:solidFill>
            <a:srgbClr val="4F2170"/>
          </a:solidFill>
          <a:ln w="12700">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pic>
        <p:nvPicPr>
          <p:cNvPr id="8" name="Picture 7" descr="HSE Logo White.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1736331" y="1080580"/>
            <a:ext cx="1563649" cy="1570137"/>
          </a:xfrm>
          <a:prstGeom prst="rect">
            <a:avLst/>
          </a:prstGeom>
        </p:spPr>
      </p:pic>
      <p:sp>
        <p:nvSpPr>
          <p:cNvPr id="9" name="Rectangle 8"/>
          <p:cNvSpPr/>
          <p:nvPr userDrawn="1"/>
        </p:nvSpPr>
        <p:spPr>
          <a:xfrm>
            <a:off x="1087120" y="1254088"/>
            <a:ext cx="7376160" cy="1200325"/>
          </a:xfrm>
          <a:prstGeom prst="rect">
            <a:avLst/>
          </a:prstGeom>
        </p:spPr>
        <p:txBody>
          <a:bodyPr lIns="91438" tIns="45718" rIns="91438" bIns="45718">
            <a:spAutoFit/>
          </a:bodyPr>
          <a:lstStyle/>
          <a:p>
            <a:pPr lvl="0"/>
            <a:r>
              <a:rPr lang="en-US" sz="3600" b="0" i="0" dirty="0">
                <a:solidFill>
                  <a:srgbClr val="FFFFFF"/>
                </a:solidFill>
                <a:latin typeface="Arial"/>
                <a:cs typeface="Arial"/>
              </a:rPr>
              <a:t>Health and Safety </a:t>
            </a:r>
            <a:br>
              <a:rPr lang="en-US" sz="3600" b="0" i="0" dirty="0">
                <a:solidFill>
                  <a:srgbClr val="FFFFFF"/>
                </a:solidFill>
                <a:latin typeface="Arial"/>
                <a:cs typeface="Arial"/>
              </a:rPr>
            </a:br>
            <a:r>
              <a:rPr lang="en-US" sz="3600" b="0" i="0" dirty="0">
                <a:solidFill>
                  <a:srgbClr val="FFFFFF"/>
                </a:solidFill>
                <a:latin typeface="Arial"/>
                <a:cs typeface="Arial"/>
              </a:rPr>
              <a:t>Executive</a:t>
            </a:r>
          </a:p>
        </p:txBody>
      </p:sp>
      <p:cxnSp>
        <p:nvCxnSpPr>
          <p:cNvPr id="10" name="Straight Connector 9"/>
          <p:cNvCxnSpPr/>
          <p:nvPr userDrawn="1"/>
        </p:nvCxnSpPr>
        <p:spPr>
          <a:xfrm flipH="1">
            <a:off x="1473207" y="7696200"/>
            <a:ext cx="4292600" cy="0"/>
          </a:xfrm>
          <a:prstGeom prst="line">
            <a:avLst/>
          </a:prstGeom>
          <a:noFill/>
          <a:ln w="25400" cap="flat">
            <a:solidFill>
              <a:srgbClr val="FFFFFF"/>
            </a:solidFill>
            <a:prstDash val="solid"/>
            <a:miter lim="400000"/>
          </a:ln>
          <a:effectLst/>
          <a:sp3d/>
        </p:spPr>
        <p:style>
          <a:lnRef idx="0">
            <a:scrgbClr r="0" g="0" b="0"/>
          </a:lnRef>
          <a:fillRef idx="0">
            <a:scrgbClr r="0" g="0" b="0"/>
          </a:fillRef>
          <a:effectRef idx="0">
            <a:scrgbClr r="0" g="0" b="0"/>
          </a:effectRef>
          <a:fontRef idx="none"/>
        </p:style>
      </p:cxnSp>
      <p:cxnSp>
        <p:nvCxnSpPr>
          <p:cNvPr id="11" name="Straight Connector 10"/>
          <p:cNvCxnSpPr/>
          <p:nvPr userDrawn="1"/>
        </p:nvCxnSpPr>
        <p:spPr>
          <a:xfrm flipH="1">
            <a:off x="0" y="12573000"/>
            <a:ext cx="24384000" cy="0"/>
          </a:xfrm>
          <a:prstGeom prst="line">
            <a:avLst/>
          </a:prstGeom>
          <a:noFill/>
          <a:ln w="25400" cap="flat">
            <a:solidFill>
              <a:srgbClr val="FFFFFF"/>
            </a:solidFill>
            <a:prstDash val="solid"/>
            <a:miter lim="400000"/>
          </a:ln>
          <a:effectLst/>
          <a:sp3d/>
        </p:spPr>
        <p:style>
          <a:lnRef idx="0">
            <a:scrgbClr r="0" g="0" b="0"/>
          </a:lnRef>
          <a:fillRef idx="0">
            <a:scrgbClr r="0" g="0" b="0"/>
          </a:fillRef>
          <a:effectRef idx="0">
            <a:scrgbClr r="0" g="0" b="0"/>
          </a:effectRef>
          <a:fontRef idx="none"/>
        </p:style>
      </p:cxnSp>
      <p:sp>
        <p:nvSpPr>
          <p:cNvPr id="12" name="Rectangle 11"/>
          <p:cNvSpPr/>
          <p:nvPr userDrawn="1"/>
        </p:nvSpPr>
        <p:spPr>
          <a:xfrm>
            <a:off x="1087127" y="12728745"/>
            <a:ext cx="20782280" cy="830993"/>
          </a:xfrm>
          <a:prstGeom prst="rect">
            <a:avLst/>
          </a:prstGeom>
        </p:spPr>
        <p:txBody>
          <a:bodyPr wrap="square" lIns="91438" tIns="45718" rIns="91438" bIns="45718">
            <a:spAutoFit/>
          </a:bodyPr>
          <a:lstStyle/>
          <a:p>
            <a:pPr marL="0" marR="0" lvl="0" indent="0" algn="l" defTabSz="1084204" rtl="0" eaLnBrk="1" fontAlgn="auto" latinLnBrk="0" hangingPunct="1">
              <a:lnSpc>
                <a:spcPct val="100000"/>
              </a:lnSpc>
              <a:spcBef>
                <a:spcPts val="0"/>
              </a:spcBef>
              <a:spcAft>
                <a:spcPts val="0"/>
              </a:spcAft>
              <a:buClrTx/>
              <a:buSzTx/>
              <a:buFontTx/>
              <a:buNone/>
              <a:tabLst/>
              <a:defRPr/>
            </a:pPr>
            <a:r>
              <a:rPr lang="en-US" sz="2400" b="1" dirty="0">
                <a:solidFill>
                  <a:srgbClr val="FFFFFF"/>
                </a:solidFill>
                <a:latin typeface="Arial"/>
                <a:cs typeface="Helvetica"/>
              </a:rPr>
              <a:t>Training</a:t>
            </a:r>
            <a:r>
              <a:rPr lang="en-US" sz="2400" b="1" baseline="0" dirty="0">
                <a:solidFill>
                  <a:srgbClr val="FFFFFF"/>
                </a:solidFill>
                <a:latin typeface="Arial"/>
                <a:cs typeface="Helvetica"/>
              </a:rPr>
              <a:t> and events</a:t>
            </a:r>
            <a:r>
              <a:rPr lang="en-US" sz="2400" b="1" dirty="0">
                <a:solidFill>
                  <a:srgbClr val="FFFFFF"/>
                </a:solidFill>
                <a:latin typeface="Arial"/>
                <a:cs typeface="Helvetica"/>
              </a:rPr>
              <a:t> </a:t>
            </a:r>
            <a:r>
              <a:rPr lang="en-US" sz="2400" b="1" baseline="0" dirty="0">
                <a:solidFill>
                  <a:srgbClr val="FFFFFF"/>
                </a:solidFill>
                <a:latin typeface="Arial"/>
                <a:cs typeface="Helvetica"/>
              </a:rPr>
              <a:t>– </a:t>
            </a:r>
            <a:r>
              <a:rPr lang="en-US" sz="2400" baseline="0" dirty="0">
                <a:solidFill>
                  <a:srgbClr val="FFFFFF"/>
                </a:solidFill>
                <a:latin typeface="Arial"/>
                <a:cs typeface="Helvetica Light"/>
              </a:rPr>
              <a:t>Courses, e-learning and events, built on our unrivalled expertise and experience as Great Britain’s health and safety regulator.</a:t>
            </a:r>
            <a:endParaRPr lang="en-US" sz="2400" dirty="0">
              <a:solidFill>
                <a:srgbClr val="FFFFFF"/>
              </a:solidFill>
              <a:latin typeface="Arial"/>
              <a:cs typeface="Helvetica Light"/>
            </a:endParaRPr>
          </a:p>
        </p:txBody>
      </p:sp>
      <p:cxnSp>
        <p:nvCxnSpPr>
          <p:cNvPr id="13" name="Straight Connector 12"/>
          <p:cNvCxnSpPr/>
          <p:nvPr userDrawn="1"/>
        </p:nvCxnSpPr>
        <p:spPr>
          <a:xfrm flipH="1">
            <a:off x="0" y="3200400"/>
            <a:ext cx="24384000" cy="0"/>
          </a:xfrm>
          <a:prstGeom prst="line">
            <a:avLst/>
          </a:prstGeom>
          <a:noFill/>
          <a:ln w="25400" cap="flat">
            <a:solidFill>
              <a:srgbClr val="FFFFFF"/>
            </a:solidFill>
            <a:prstDash val="solid"/>
            <a:miter lim="400000"/>
          </a:ln>
          <a:effectLst/>
          <a:sp3d/>
        </p:spPr>
        <p:style>
          <a:lnRef idx="0">
            <a:scrgbClr r="0" g="0" b="0"/>
          </a:lnRef>
          <a:fillRef idx="0">
            <a:scrgbClr r="0" g="0" b="0"/>
          </a:fillRef>
          <a:effectRef idx="0">
            <a:scrgbClr r="0" g="0" b="0"/>
          </a:effectRef>
          <a:fontRef idx="none"/>
        </p:style>
      </p:cxnSp>
      <p:sp>
        <p:nvSpPr>
          <p:cNvPr id="14" name="Text Placeholder 15"/>
          <p:cNvSpPr>
            <a:spLocks noGrp="1"/>
          </p:cNvSpPr>
          <p:nvPr>
            <p:ph type="body" sz="quarter" idx="11" hasCustomPrompt="1"/>
          </p:nvPr>
        </p:nvSpPr>
        <p:spPr>
          <a:xfrm>
            <a:off x="1461030" y="8042805"/>
            <a:ext cx="6772275" cy="1673225"/>
          </a:xfrm>
          <a:prstGeom prst="rect">
            <a:avLst/>
          </a:prstGeom>
        </p:spPr>
        <p:txBody>
          <a:bodyPr vert="horz"/>
          <a:lstStyle>
            <a:lvl1pPr marL="0" indent="0">
              <a:buNone/>
              <a:defRPr sz="3200" baseline="0">
                <a:solidFill>
                  <a:srgbClr val="FFFFFF"/>
                </a:solidFill>
                <a:latin typeface="Arial Narrow"/>
                <a:cs typeface="Helvetica"/>
              </a:defRPr>
            </a:lvl1pPr>
          </a:lstStyle>
          <a:p>
            <a:pPr lvl="0"/>
            <a:r>
              <a:rPr lang="en-US" dirty="0"/>
              <a:t>&gt;Insert presenters name here&lt;</a:t>
            </a:r>
          </a:p>
        </p:txBody>
      </p:sp>
      <p:sp>
        <p:nvSpPr>
          <p:cNvPr id="15" name="Text Placeholder 3"/>
          <p:cNvSpPr>
            <a:spLocks noGrp="1"/>
          </p:cNvSpPr>
          <p:nvPr>
            <p:ph type="body" sz="quarter" idx="10" hasCustomPrompt="1"/>
          </p:nvPr>
        </p:nvSpPr>
        <p:spPr>
          <a:xfrm>
            <a:off x="1461030" y="5037668"/>
            <a:ext cx="11557000" cy="2412999"/>
          </a:xfrm>
          <a:prstGeom prst="rect">
            <a:avLst/>
          </a:prstGeom>
        </p:spPr>
        <p:txBody>
          <a:bodyPr vert="horz"/>
          <a:lstStyle>
            <a:lvl1pPr marL="0" indent="0">
              <a:buNone/>
              <a:defRPr sz="4800" b="1" i="0" spc="-100">
                <a:solidFill>
                  <a:srgbClr val="FFFFFF"/>
                </a:solidFill>
                <a:latin typeface="Arial Black"/>
                <a:cs typeface="Helvetica"/>
              </a:defRPr>
            </a:lvl1pPr>
          </a:lstStyle>
          <a:p>
            <a:r>
              <a:rPr lang="en-US" dirty="0">
                <a:solidFill>
                  <a:srgbClr val="FFFFFF"/>
                </a:solidFill>
              </a:rPr>
              <a:t>&gt;Insert presentation title here&lt;</a:t>
            </a:r>
          </a:p>
        </p:txBody>
      </p:sp>
    </p:spTree>
    <p:extLst>
      <p:ext uri="{BB962C8B-B14F-4D97-AF65-F5344CB8AC3E}">
        <p14:creationId xmlns:p14="http://schemas.microsoft.com/office/powerpoint/2010/main" val="22853115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umbers">
    <p:spTree>
      <p:nvGrpSpPr>
        <p:cNvPr id="1" name=""/>
        <p:cNvGrpSpPr/>
        <p:nvPr/>
      </p:nvGrpSpPr>
      <p:grpSpPr>
        <a:xfrm>
          <a:off x="0" y="0"/>
          <a:ext cx="0" cy="0"/>
          <a:chOff x="0" y="0"/>
          <a:chExt cx="0" cy="0"/>
        </a:xfrm>
      </p:grpSpPr>
      <p:sp>
        <p:nvSpPr>
          <p:cNvPr id="4" name="1"/>
          <p:cNvSpPr txBox="1">
            <a:spLocks noGrp="1"/>
          </p:cNvSpPr>
          <p:nvPr>
            <p:ph type="body" sz="quarter" idx="14" hasCustomPrompt="1"/>
          </p:nvPr>
        </p:nvSpPr>
        <p:spPr>
          <a:xfrm>
            <a:off x="4431695" y="3331416"/>
            <a:ext cx="2240348" cy="3831818"/>
          </a:xfrm>
          <a:prstGeom prst="rect">
            <a:avLst/>
          </a:prstGeom>
        </p:spPr>
        <p:txBody>
          <a:bodyPr wrap="none" anchor="t">
            <a:spAutoFit/>
          </a:bodyPr>
          <a:lstStyle>
            <a:lvl1pPr marL="0" indent="0">
              <a:lnSpc>
                <a:spcPct val="100000"/>
              </a:lnSpc>
              <a:buSzTx/>
              <a:buNone/>
              <a:defRPr sz="24300" b="1" i="0" spc="0">
                <a:solidFill>
                  <a:srgbClr val="000000">
                    <a:alpha val="10000"/>
                  </a:srgbClr>
                </a:solidFill>
                <a:latin typeface="Arial"/>
                <a:ea typeface="+mn-ea"/>
                <a:cs typeface="Helvetica"/>
                <a:sym typeface="Butler Stencil"/>
              </a:defRPr>
            </a:lvl1pPr>
          </a:lstStyle>
          <a:p>
            <a:r>
              <a:rPr lang="en-US" dirty="0"/>
              <a:t>#</a:t>
            </a:r>
            <a:endParaRPr dirty="0"/>
          </a:p>
        </p:txBody>
      </p:sp>
      <p:sp>
        <p:nvSpPr>
          <p:cNvPr id="7" name="Title Text"/>
          <p:cNvSpPr txBox="1">
            <a:spLocks noGrp="1"/>
          </p:cNvSpPr>
          <p:nvPr>
            <p:ph type="title" hasCustomPrompt="1"/>
          </p:nvPr>
        </p:nvSpPr>
        <p:spPr>
          <a:xfrm>
            <a:off x="3172654" y="1778005"/>
            <a:ext cx="18038693" cy="1783730"/>
          </a:xfrm>
          <a:prstGeom prst="rect">
            <a:avLst/>
          </a:prstGeom>
        </p:spPr>
        <p:txBody>
          <a:bodyPr anchor="t"/>
          <a:lstStyle>
            <a:lvl1pPr>
              <a:defRPr sz="9500" b="1" i="0" spc="-100">
                <a:solidFill>
                  <a:schemeClr val="tx1"/>
                </a:solidFill>
                <a:latin typeface="Arial"/>
                <a:cs typeface="Helvetica"/>
              </a:defRPr>
            </a:lvl1pPr>
          </a:lstStyle>
          <a:p>
            <a:r>
              <a:rPr lang="en-GB" dirty="0"/>
              <a:t>&gt;Insert t</a:t>
            </a:r>
            <a:r>
              <a:rPr dirty="0"/>
              <a:t>itle </a:t>
            </a:r>
            <a:r>
              <a:rPr lang="en-GB" dirty="0"/>
              <a:t>here&lt;</a:t>
            </a:r>
            <a:endParaRPr dirty="0"/>
          </a:p>
        </p:txBody>
      </p:sp>
      <p:sp>
        <p:nvSpPr>
          <p:cNvPr id="8" name="Title Text"/>
          <p:cNvSpPr txBox="1">
            <a:spLocks noGrp="1"/>
          </p:cNvSpPr>
          <p:nvPr>
            <p:ph type="body" sz="quarter" idx="17" hasCustomPrompt="1"/>
          </p:nvPr>
        </p:nvSpPr>
        <p:spPr>
          <a:xfrm>
            <a:off x="5193695" y="4365307"/>
            <a:ext cx="5837756" cy="954107"/>
          </a:xfrm>
          <a:prstGeom prst="rect">
            <a:avLst/>
          </a:prstGeom>
        </p:spPr>
        <p:txBody>
          <a:bodyPr wrap="none" anchor="b">
            <a:spAutoFit/>
          </a:bodyPr>
          <a:lstStyle>
            <a:lvl1pPr marL="0" indent="0">
              <a:lnSpc>
                <a:spcPct val="120000"/>
              </a:lnSpc>
              <a:buSzTx/>
              <a:buNone/>
              <a:defRPr sz="4800" b="1" i="0" spc="-100">
                <a:solidFill>
                  <a:srgbClr val="000000"/>
                </a:solidFill>
                <a:latin typeface="Arial"/>
                <a:ea typeface="+mn-ea"/>
                <a:cs typeface="Helvetica"/>
                <a:sym typeface="Butler Stencil"/>
              </a:defRPr>
            </a:lvl1pPr>
          </a:lstStyle>
          <a:p>
            <a:r>
              <a:rPr lang="en-GB" dirty="0"/>
              <a:t>&gt;Insert t</a:t>
            </a:r>
            <a:r>
              <a:rPr dirty="0"/>
              <a:t>itle </a:t>
            </a:r>
            <a:r>
              <a:rPr lang="en-GB" dirty="0"/>
              <a:t>here&lt;</a:t>
            </a:r>
            <a:endParaRPr dirty="0"/>
          </a:p>
        </p:txBody>
      </p:sp>
      <p:sp>
        <p:nvSpPr>
          <p:cNvPr id="9" name="Common sense suggests, that for an explanation of the observable diversification in life, it is necessary to admit."/>
          <p:cNvSpPr txBox="1">
            <a:spLocks noGrp="1"/>
          </p:cNvSpPr>
          <p:nvPr>
            <p:ph type="body" sz="quarter" idx="18" hasCustomPrompt="1"/>
          </p:nvPr>
        </p:nvSpPr>
        <p:spPr>
          <a:xfrm>
            <a:off x="5193688" y="5446410"/>
            <a:ext cx="6225840" cy="584775"/>
          </a:xfrm>
          <a:prstGeom prst="rect">
            <a:avLst/>
          </a:prstGeom>
        </p:spPr>
        <p:txBody>
          <a:bodyPr anchor="t">
            <a:spAutoFit/>
          </a:bodyPr>
          <a:lstStyle>
            <a:lvl1pPr marL="0" indent="0">
              <a:lnSpc>
                <a:spcPct val="140000"/>
              </a:lnSpc>
              <a:buSzTx/>
              <a:buNone/>
              <a:defRPr sz="2400" spc="48" baseline="0">
                <a:latin typeface="Arial Narrow"/>
                <a:cs typeface="Helvetica"/>
              </a:defRPr>
            </a:lvl1pPr>
          </a:lstStyle>
          <a:p>
            <a:r>
              <a:rPr lang="en-GB" dirty="0"/>
              <a:t>&gt;Insert text here&lt;</a:t>
            </a:r>
            <a:endParaRPr dirty="0"/>
          </a:p>
        </p:txBody>
      </p:sp>
      <p:sp>
        <p:nvSpPr>
          <p:cNvPr id="10" name="Common sense suggests, that for an explanation of the observable diversification in life, it is necessary to admit."/>
          <p:cNvSpPr txBox="1">
            <a:spLocks noGrp="1"/>
          </p:cNvSpPr>
          <p:nvPr>
            <p:ph type="body" sz="quarter" idx="19" hasCustomPrompt="1"/>
          </p:nvPr>
        </p:nvSpPr>
        <p:spPr>
          <a:xfrm>
            <a:off x="5193688" y="9272016"/>
            <a:ext cx="6225840" cy="584775"/>
          </a:xfrm>
          <a:prstGeom prst="rect">
            <a:avLst/>
          </a:prstGeom>
        </p:spPr>
        <p:txBody>
          <a:bodyPr anchor="t">
            <a:spAutoFit/>
          </a:bodyPr>
          <a:lstStyle>
            <a:lvl1pPr marL="0" indent="0">
              <a:lnSpc>
                <a:spcPct val="140000"/>
              </a:lnSpc>
              <a:buSzTx/>
              <a:buNone/>
              <a:defRPr sz="2400" spc="48">
                <a:latin typeface="Arial Narrow"/>
                <a:cs typeface="Helvetica"/>
              </a:defRPr>
            </a:lvl1pPr>
          </a:lstStyle>
          <a:p>
            <a:r>
              <a:rPr lang="en-GB" dirty="0"/>
              <a:t>&gt;Insert text here&lt;</a:t>
            </a:r>
          </a:p>
        </p:txBody>
      </p:sp>
      <p:sp>
        <p:nvSpPr>
          <p:cNvPr id="12" name="Common sense suggests, that for an explanation of the observable diversification in life, it is necessary to admit."/>
          <p:cNvSpPr txBox="1">
            <a:spLocks noGrp="1"/>
          </p:cNvSpPr>
          <p:nvPr>
            <p:ph type="body" sz="quarter" idx="21" hasCustomPrompt="1"/>
          </p:nvPr>
        </p:nvSpPr>
        <p:spPr>
          <a:xfrm>
            <a:off x="13780469" y="5446410"/>
            <a:ext cx="6225840" cy="584775"/>
          </a:xfrm>
          <a:prstGeom prst="rect">
            <a:avLst/>
          </a:prstGeom>
        </p:spPr>
        <p:txBody>
          <a:bodyPr anchor="t">
            <a:spAutoFit/>
          </a:bodyPr>
          <a:lstStyle>
            <a:lvl1pPr marL="0" indent="0">
              <a:lnSpc>
                <a:spcPct val="140000"/>
              </a:lnSpc>
              <a:buSzTx/>
              <a:buNone/>
              <a:defRPr sz="2400" spc="48">
                <a:latin typeface="Arial Narrow"/>
                <a:cs typeface="Helvetica"/>
              </a:defRPr>
            </a:lvl1pPr>
          </a:lstStyle>
          <a:p>
            <a:r>
              <a:rPr lang="en-GB" dirty="0"/>
              <a:t>&gt;Insert text here&lt;</a:t>
            </a:r>
          </a:p>
        </p:txBody>
      </p:sp>
      <p:sp>
        <p:nvSpPr>
          <p:cNvPr id="14" name="Common sense suggests, that for an explanation of the observable diversification in life, it is necessary to admit."/>
          <p:cNvSpPr txBox="1">
            <a:spLocks noGrp="1"/>
          </p:cNvSpPr>
          <p:nvPr>
            <p:ph type="body" sz="quarter" idx="23" hasCustomPrompt="1"/>
          </p:nvPr>
        </p:nvSpPr>
        <p:spPr>
          <a:xfrm>
            <a:off x="13780469" y="9272016"/>
            <a:ext cx="6225840" cy="584775"/>
          </a:xfrm>
          <a:prstGeom prst="rect">
            <a:avLst/>
          </a:prstGeom>
        </p:spPr>
        <p:txBody>
          <a:bodyPr anchor="t">
            <a:spAutoFit/>
          </a:bodyPr>
          <a:lstStyle>
            <a:lvl1pPr marL="0" indent="0">
              <a:lnSpc>
                <a:spcPct val="140000"/>
              </a:lnSpc>
              <a:buSzTx/>
              <a:buNone/>
              <a:defRPr sz="2400" spc="48">
                <a:latin typeface="Arial Narrow"/>
                <a:cs typeface="Helvetica"/>
              </a:defRPr>
            </a:lvl1pPr>
          </a:lstStyle>
          <a:p>
            <a:r>
              <a:rPr lang="en-GB" dirty="0"/>
              <a:t>&gt;Insert text here&lt;</a:t>
            </a:r>
          </a:p>
        </p:txBody>
      </p:sp>
      <p:sp>
        <p:nvSpPr>
          <p:cNvPr id="16" name="Rectangle"/>
          <p:cNvSpPr/>
          <p:nvPr userDrawn="1"/>
        </p:nvSpPr>
        <p:spPr>
          <a:xfrm>
            <a:off x="3666705" y="6986739"/>
            <a:ext cx="33363" cy="4699102"/>
          </a:xfrm>
          <a:prstGeom prst="rect">
            <a:avLst/>
          </a:prstGeom>
          <a:solidFill>
            <a:srgbClr val="000000">
              <a:alpha val="20000"/>
            </a:srgbClr>
          </a:solidFill>
          <a:ln w="12700">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solidFill>
                <a:srgbClr val="930527"/>
              </a:solidFill>
              <a:latin typeface="+mn-lt"/>
            </a:endParaRPr>
          </a:p>
        </p:txBody>
      </p:sp>
      <p:sp>
        <p:nvSpPr>
          <p:cNvPr id="17"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
        <p:nvSpPr>
          <p:cNvPr id="19" name="1"/>
          <p:cNvSpPr txBox="1">
            <a:spLocks noGrp="1"/>
          </p:cNvSpPr>
          <p:nvPr>
            <p:ph type="body" sz="quarter" idx="25" hasCustomPrompt="1"/>
          </p:nvPr>
        </p:nvSpPr>
        <p:spPr>
          <a:xfrm>
            <a:off x="12695889" y="3331416"/>
            <a:ext cx="2240348" cy="3831818"/>
          </a:xfrm>
          <a:prstGeom prst="rect">
            <a:avLst/>
          </a:prstGeom>
        </p:spPr>
        <p:txBody>
          <a:bodyPr wrap="none" anchor="t">
            <a:spAutoFit/>
          </a:bodyPr>
          <a:lstStyle>
            <a:lvl1pPr marL="0" indent="0">
              <a:lnSpc>
                <a:spcPct val="100000"/>
              </a:lnSpc>
              <a:buSzTx/>
              <a:buNone/>
              <a:defRPr sz="24300" b="1" i="0" spc="0">
                <a:solidFill>
                  <a:srgbClr val="000000">
                    <a:alpha val="10000"/>
                  </a:srgbClr>
                </a:solidFill>
                <a:latin typeface="Arial"/>
                <a:ea typeface="+mn-ea"/>
                <a:cs typeface="Helvetica"/>
                <a:sym typeface="Butler Stencil"/>
              </a:defRPr>
            </a:lvl1pPr>
          </a:lstStyle>
          <a:p>
            <a:r>
              <a:rPr lang="en-US" dirty="0"/>
              <a:t>#</a:t>
            </a:r>
            <a:endParaRPr dirty="0"/>
          </a:p>
        </p:txBody>
      </p:sp>
      <p:sp>
        <p:nvSpPr>
          <p:cNvPr id="21" name="1"/>
          <p:cNvSpPr txBox="1">
            <a:spLocks noGrp="1"/>
          </p:cNvSpPr>
          <p:nvPr>
            <p:ph type="body" sz="quarter" idx="26" hasCustomPrompt="1"/>
          </p:nvPr>
        </p:nvSpPr>
        <p:spPr>
          <a:xfrm>
            <a:off x="12695889" y="7163234"/>
            <a:ext cx="2240348" cy="3831818"/>
          </a:xfrm>
          <a:prstGeom prst="rect">
            <a:avLst/>
          </a:prstGeom>
        </p:spPr>
        <p:txBody>
          <a:bodyPr wrap="none" anchor="t">
            <a:spAutoFit/>
          </a:bodyPr>
          <a:lstStyle>
            <a:lvl1pPr marL="0" indent="0">
              <a:lnSpc>
                <a:spcPct val="100000"/>
              </a:lnSpc>
              <a:buSzTx/>
              <a:buNone/>
              <a:defRPr sz="24300" b="1" i="0" spc="0">
                <a:solidFill>
                  <a:srgbClr val="000000">
                    <a:alpha val="10000"/>
                  </a:srgbClr>
                </a:solidFill>
                <a:latin typeface="Arial"/>
                <a:ea typeface="+mn-ea"/>
                <a:cs typeface="Helvetica"/>
                <a:sym typeface="Butler Stencil"/>
              </a:defRPr>
            </a:lvl1pPr>
          </a:lstStyle>
          <a:p>
            <a:r>
              <a:rPr lang="en-US" dirty="0"/>
              <a:t>#</a:t>
            </a:r>
            <a:endParaRPr dirty="0"/>
          </a:p>
        </p:txBody>
      </p:sp>
      <p:sp>
        <p:nvSpPr>
          <p:cNvPr id="23" name="1"/>
          <p:cNvSpPr txBox="1">
            <a:spLocks noGrp="1"/>
          </p:cNvSpPr>
          <p:nvPr>
            <p:ph type="body" sz="quarter" idx="27" hasCustomPrompt="1"/>
          </p:nvPr>
        </p:nvSpPr>
        <p:spPr>
          <a:xfrm>
            <a:off x="4431697" y="7163234"/>
            <a:ext cx="2240348" cy="3831818"/>
          </a:xfrm>
          <a:prstGeom prst="rect">
            <a:avLst/>
          </a:prstGeom>
        </p:spPr>
        <p:txBody>
          <a:bodyPr wrap="none" anchor="t">
            <a:spAutoFit/>
          </a:bodyPr>
          <a:lstStyle>
            <a:lvl1pPr marL="0" indent="0">
              <a:lnSpc>
                <a:spcPct val="100000"/>
              </a:lnSpc>
              <a:buSzTx/>
              <a:buNone/>
              <a:defRPr sz="24300" b="1" i="0" spc="0">
                <a:solidFill>
                  <a:srgbClr val="000000">
                    <a:alpha val="10000"/>
                  </a:srgbClr>
                </a:solidFill>
                <a:latin typeface="Arial"/>
                <a:ea typeface="+mn-ea"/>
                <a:cs typeface="Helvetica"/>
                <a:sym typeface="Butler Stencil"/>
              </a:defRPr>
            </a:lvl1pPr>
          </a:lstStyle>
          <a:p>
            <a:r>
              <a:rPr lang="en-US" dirty="0"/>
              <a:t>#</a:t>
            </a:r>
            <a:endParaRPr dirty="0"/>
          </a:p>
        </p:txBody>
      </p:sp>
      <p:sp>
        <p:nvSpPr>
          <p:cNvPr id="25" name="Title Text"/>
          <p:cNvSpPr txBox="1">
            <a:spLocks noGrp="1"/>
          </p:cNvSpPr>
          <p:nvPr>
            <p:ph type="body" sz="quarter" idx="28" hasCustomPrompt="1"/>
          </p:nvPr>
        </p:nvSpPr>
        <p:spPr>
          <a:xfrm>
            <a:off x="13780469" y="4365307"/>
            <a:ext cx="5837756" cy="954107"/>
          </a:xfrm>
          <a:prstGeom prst="rect">
            <a:avLst/>
          </a:prstGeom>
        </p:spPr>
        <p:txBody>
          <a:bodyPr wrap="none" anchor="b">
            <a:spAutoFit/>
          </a:bodyPr>
          <a:lstStyle>
            <a:lvl1pPr marL="0" indent="0">
              <a:lnSpc>
                <a:spcPct val="120000"/>
              </a:lnSpc>
              <a:buSzTx/>
              <a:buNone/>
              <a:defRPr sz="4800" b="1" i="0" spc="-100">
                <a:solidFill>
                  <a:srgbClr val="000000"/>
                </a:solidFill>
                <a:latin typeface="Arial"/>
                <a:ea typeface="+mn-ea"/>
                <a:cs typeface="Helvetica"/>
                <a:sym typeface="Butler Stencil"/>
              </a:defRPr>
            </a:lvl1pPr>
          </a:lstStyle>
          <a:p>
            <a:r>
              <a:rPr lang="en-GB" dirty="0"/>
              <a:t>&gt;Insert t</a:t>
            </a:r>
            <a:r>
              <a:rPr dirty="0"/>
              <a:t>itle </a:t>
            </a:r>
            <a:r>
              <a:rPr lang="en-GB" dirty="0"/>
              <a:t>here&lt;</a:t>
            </a:r>
            <a:endParaRPr dirty="0"/>
          </a:p>
        </p:txBody>
      </p:sp>
      <p:sp>
        <p:nvSpPr>
          <p:cNvPr id="27" name="Title Text"/>
          <p:cNvSpPr txBox="1">
            <a:spLocks noGrp="1"/>
          </p:cNvSpPr>
          <p:nvPr>
            <p:ph type="body" sz="quarter" idx="29" hasCustomPrompt="1"/>
          </p:nvPr>
        </p:nvSpPr>
        <p:spPr>
          <a:xfrm>
            <a:off x="5193695" y="8190915"/>
            <a:ext cx="5837756" cy="954107"/>
          </a:xfrm>
          <a:prstGeom prst="rect">
            <a:avLst/>
          </a:prstGeom>
        </p:spPr>
        <p:txBody>
          <a:bodyPr wrap="none" anchor="b">
            <a:spAutoFit/>
          </a:bodyPr>
          <a:lstStyle>
            <a:lvl1pPr marL="0" indent="0">
              <a:lnSpc>
                <a:spcPct val="120000"/>
              </a:lnSpc>
              <a:buSzTx/>
              <a:buNone/>
              <a:defRPr sz="4800" b="1" i="0" spc="-100">
                <a:solidFill>
                  <a:srgbClr val="000000"/>
                </a:solidFill>
                <a:latin typeface="Arial"/>
                <a:ea typeface="+mn-ea"/>
                <a:cs typeface="Helvetica"/>
                <a:sym typeface="Butler Stencil"/>
              </a:defRPr>
            </a:lvl1pPr>
          </a:lstStyle>
          <a:p>
            <a:r>
              <a:rPr lang="en-GB" dirty="0"/>
              <a:t>&gt;Insert t</a:t>
            </a:r>
            <a:r>
              <a:rPr dirty="0"/>
              <a:t>itle </a:t>
            </a:r>
            <a:r>
              <a:rPr lang="en-GB" dirty="0"/>
              <a:t>here&lt;</a:t>
            </a:r>
            <a:endParaRPr dirty="0"/>
          </a:p>
        </p:txBody>
      </p:sp>
      <p:sp>
        <p:nvSpPr>
          <p:cNvPr id="29" name="Title Text"/>
          <p:cNvSpPr txBox="1">
            <a:spLocks noGrp="1"/>
          </p:cNvSpPr>
          <p:nvPr>
            <p:ph type="body" sz="quarter" idx="30" hasCustomPrompt="1"/>
          </p:nvPr>
        </p:nvSpPr>
        <p:spPr>
          <a:xfrm>
            <a:off x="13780469" y="8190915"/>
            <a:ext cx="5837756" cy="954107"/>
          </a:xfrm>
          <a:prstGeom prst="rect">
            <a:avLst/>
          </a:prstGeom>
        </p:spPr>
        <p:txBody>
          <a:bodyPr wrap="none" anchor="b">
            <a:spAutoFit/>
          </a:bodyPr>
          <a:lstStyle>
            <a:lvl1pPr marL="0" indent="0">
              <a:lnSpc>
                <a:spcPct val="120000"/>
              </a:lnSpc>
              <a:buSzTx/>
              <a:buNone/>
              <a:defRPr sz="4800" b="1" i="0" spc="-100">
                <a:solidFill>
                  <a:srgbClr val="000000"/>
                </a:solidFill>
                <a:latin typeface="Arial"/>
                <a:ea typeface="+mn-ea"/>
                <a:cs typeface="Helvetica"/>
                <a:sym typeface="Butler Stencil"/>
              </a:defRPr>
            </a:lvl1pPr>
          </a:lstStyle>
          <a:p>
            <a:r>
              <a:rPr lang="en-GB" dirty="0"/>
              <a:t>&gt;Insert t</a:t>
            </a:r>
            <a:r>
              <a:rPr dirty="0"/>
              <a:t>itle </a:t>
            </a:r>
            <a:r>
              <a:rPr lang="en-GB" dirty="0"/>
              <a:t>here&lt;</a:t>
            </a:r>
            <a:endParaRPr dirty="0"/>
          </a:p>
        </p:txBody>
      </p:sp>
    </p:spTree>
    <p:extLst>
      <p:ext uri="{BB962C8B-B14F-4D97-AF65-F5344CB8AC3E}">
        <p14:creationId xmlns:p14="http://schemas.microsoft.com/office/powerpoint/2010/main" val="8175390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Pictures 1">
    <p:spTree>
      <p:nvGrpSpPr>
        <p:cNvPr id="1" name=""/>
        <p:cNvGrpSpPr/>
        <p:nvPr/>
      </p:nvGrpSpPr>
      <p:grpSpPr>
        <a:xfrm>
          <a:off x="0" y="0"/>
          <a:ext cx="0" cy="0"/>
          <a:chOff x="0" y="0"/>
          <a:chExt cx="0" cy="0"/>
        </a:xfrm>
      </p:grpSpPr>
      <p:sp>
        <p:nvSpPr>
          <p:cNvPr id="12" name="Rectangle"/>
          <p:cNvSpPr/>
          <p:nvPr userDrawn="1"/>
        </p:nvSpPr>
        <p:spPr>
          <a:xfrm>
            <a:off x="8814592" y="5"/>
            <a:ext cx="10123093" cy="11857970"/>
          </a:xfrm>
          <a:prstGeom prst="rect">
            <a:avLst/>
          </a:prstGeom>
          <a:solidFill>
            <a:srgbClr val="4F2170"/>
          </a:solidFill>
          <a:ln w="12700">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15" name="Line"/>
          <p:cNvSpPr/>
          <p:nvPr userDrawn="1"/>
        </p:nvSpPr>
        <p:spPr>
          <a:xfrm>
            <a:off x="7796478" y="9207579"/>
            <a:ext cx="4395525" cy="2"/>
          </a:xfrm>
          <a:prstGeom prst="line">
            <a:avLst/>
          </a:prstGeom>
          <a:ln w="25400">
            <a:solidFill>
              <a:srgbClr val="FFFFFF"/>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17" name="Line"/>
          <p:cNvSpPr/>
          <p:nvPr userDrawn="1"/>
        </p:nvSpPr>
        <p:spPr>
          <a:xfrm>
            <a:off x="7606637" y="9220202"/>
            <a:ext cx="1207163" cy="0"/>
          </a:xfrm>
          <a:prstGeom prst="line">
            <a:avLst/>
          </a:prstGeom>
          <a:ln w="25400">
            <a:solidFill>
              <a:srgbClr val="4F2170"/>
            </a:solidFill>
            <a:miter lim="400000"/>
          </a:ln>
        </p:spPr>
        <p:txBody>
          <a:bodyPr lIns="0" tIns="0" rIns="0" bIns="0" anchor="ct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30000"/>
              </a:lnSpc>
              <a:spcBef>
                <a:spcPts val="0"/>
              </a:spcBef>
              <a:spcAft>
                <a:spcPts val="0"/>
              </a:spcAft>
              <a:buClrTx/>
              <a:buSzTx/>
              <a:buFontTx/>
              <a:buNone/>
              <a:tabLst/>
              <a:defRPr kumimoji="0" sz="3600" b="0" i="0" u="none" strike="noStrike" cap="none" spc="72" normalizeH="0" baseline="0">
                <a:ln>
                  <a:noFill/>
                </a:ln>
                <a:solidFill>
                  <a:srgbClr val="1B1E21"/>
                </a:solidFill>
                <a:effectLst/>
                <a:uFillTx/>
                <a:latin typeface="Arial"/>
                <a:ea typeface="Arial"/>
                <a:cs typeface="Arial"/>
                <a:sym typeface="Arial"/>
              </a:defRPr>
            </a:lvl1pPr>
            <a:lvl2pPr marL="0" marR="0" indent="228600" algn="l" defTabSz="825500" rtl="0" fontAlgn="auto" latinLnBrk="0" hangingPunct="0">
              <a:lnSpc>
                <a:spcPct val="130000"/>
              </a:lnSpc>
              <a:spcBef>
                <a:spcPts val="0"/>
              </a:spcBef>
              <a:spcAft>
                <a:spcPts val="0"/>
              </a:spcAft>
              <a:buClrTx/>
              <a:buSzTx/>
              <a:buFontTx/>
              <a:buNone/>
              <a:tabLst/>
              <a:defRPr kumimoji="0" sz="3600" b="0" i="0" u="none" strike="noStrike" cap="none" spc="72" normalizeH="0" baseline="0">
                <a:ln>
                  <a:noFill/>
                </a:ln>
                <a:solidFill>
                  <a:srgbClr val="1B1E21"/>
                </a:solidFill>
                <a:effectLst/>
                <a:uFillTx/>
                <a:latin typeface="Arial"/>
                <a:ea typeface="Arial"/>
                <a:cs typeface="Arial"/>
                <a:sym typeface="Arial"/>
              </a:defRPr>
            </a:lvl2pPr>
            <a:lvl3pPr marL="0" marR="0" indent="457200" algn="l" defTabSz="825500" rtl="0" fontAlgn="auto" latinLnBrk="0" hangingPunct="0">
              <a:lnSpc>
                <a:spcPct val="130000"/>
              </a:lnSpc>
              <a:spcBef>
                <a:spcPts val="0"/>
              </a:spcBef>
              <a:spcAft>
                <a:spcPts val="0"/>
              </a:spcAft>
              <a:buClrTx/>
              <a:buSzTx/>
              <a:buFontTx/>
              <a:buNone/>
              <a:tabLst/>
              <a:defRPr kumimoji="0" sz="3600" b="0" i="0" u="none" strike="noStrike" cap="none" spc="72" normalizeH="0" baseline="0">
                <a:ln>
                  <a:noFill/>
                </a:ln>
                <a:solidFill>
                  <a:srgbClr val="1B1E21"/>
                </a:solidFill>
                <a:effectLst/>
                <a:uFillTx/>
                <a:latin typeface="Arial"/>
                <a:ea typeface="Arial"/>
                <a:cs typeface="Arial"/>
                <a:sym typeface="Arial"/>
              </a:defRPr>
            </a:lvl3pPr>
            <a:lvl4pPr marL="0" marR="0" indent="685800" algn="l" defTabSz="825500" rtl="0" fontAlgn="auto" latinLnBrk="0" hangingPunct="0">
              <a:lnSpc>
                <a:spcPct val="130000"/>
              </a:lnSpc>
              <a:spcBef>
                <a:spcPts val="0"/>
              </a:spcBef>
              <a:spcAft>
                <a:spcPts val="0"/>
              </a:spcAft>
              <a:buClrTx/>
              <a:buSzTx/>
              <a:buFontTx/>
              <a:buNone/>
              <a:tabLst/>
              <a:defRPr kumimoji="0" sz="3600" b="0" i="0" u="none" strike="noStrike" cap="none" spc="72" normalizeH="0" baseline="0">
                <a:ln>
                  <a:noFill/>
                </a:ln>
                <a:solidFill>
                  <a:srgbClr val="1B1E21"/>
                </a:solidFill>
                <a:effectLst/>
                <a:uFillTx/>
                <a:latin typeface="Arial"/>
                <a:ea typeface="Arial"/>
                <a:cs typeface="Arial"/>
                <a:sym typeface="Arial"/>
              </a:defRPr>
            </a:lvl4pPr>
            <a:lvl5pPr marL="0" marR="0" indent="914400" algn="l" defTabSz="825500" rtl="0" fontAlgn="auto" latinLnBrk="0" hangingPunct="0">
              <a:lnSpc>
                <a:spcPct val="130000"/>
              </a:lnSpc>
              <a:spcBef>
                <a:spcPts val="0"/>
              </a:spcBef>
              <a:spcAft>
                <a:spcPts val="0"/>
              </a:spcAft>
              <a:buClrTx/>
              <a:buSzTx/>
              <a:buFontTx/>
              <a:buNone/>
              <a:tabLst/>
              <a:defRPr kumimoji="0" sz="3600" b="0" i="0" u="none" strike="noStrike" cap="none" spc="72" normalizeH="0" baseline="0">
                <a:ln>
                  <a:noFill/>
                </a:ln>
                <a:solidFill>
                  <a:srgbClr val="1B1E21"/>
                </a:solidFill>
                <a:effectLst/>
                <a:uFillTx/>
                <a:latin typeface="Arial"/>
                <a:ea typeface="Arial"/>
                <a:cs typeface="Arial"/>
                <a:sym typeface="Arial"/>
              </a:defRPr>
            </a:lvl5pPr>
            <a:lvl6pPr marL="0" marR="0" indent="1143000" algn="l" defTabSz="825500" rtl="0" fontAlgn="auto" latinLnBrk="0" hangingPunct="0">
              <a:lnSpc>
                <a:spcPct val="130000"/>
              </a:lnSpc>
              <a:spcBef>
                <a:spcPts val="0"/>
              </a:spcBef>
              <a:spcAft>
                <a:spcPts val="0"/>
              </a:spcAft>
              <a:buClrTx/>
              <a:buSzTx/>
              <a:buFontTx/>
              <a:buNone/>
              <a:tabLst/>
              <a:defRPr kumimoji="0" sz="3600" b="0" i="0" u="none" strike="noStrike" cap="none" spc="72" normalizeH="0" baseline="0">
                <a:ln>
                  <a:noFill/>
                </a:ln>
                <a:solidFill>
                  <a:srgbClr val="1B1E21"/>
                </a:solidFill>
                <a:effectLst/>
                <a:uFillTx/>
                <a:latin typeface="Arial"/>
                <a:ea typeface="Arial"/>
                <a:cs typeface="Arial"/>
                <a:sym typeface="Arial"/>
              </a:defRPr>
            </a:lvl6pPr>
            <a:lvl7pPr marL="0" marR="0" indent="1371600" algn="l" defTabSz="825500" rtl="0" fontAlgn="auto" latinLnBrk="0" hangingPunct="0">
              <a:lnSpc>
                <a:spcPct val="130000"/>
              </a:lnSpc>
              <a:spcBef>
                <a:spcPts val="0"/>
              </a:spcBef>
              <a:spcAft>
                <a:spcPts val="0"/>
              </a:spcAft>
              <a:buClrTx/>
              <a:buSzTx/>
              <a:buFontTx/>
              <a:buNone/>
              <a:tabLst/>
              <a:defRPr kumimoji="0" sz="3600" b="0" i="0" u="none" strike="noStrike" cap="none" spc="72" normalizeH="0" baseline="0">
                <a:ln>
                  <a:noFill/>
                </a:ln>
                <a:solidFill>
                  <a:srgbClr val="1B1E21"/>
                </a:solidFill>
                <a:effectLst/>
                <a:uFillTx/>
                <a:latin typeface="Arial"/>
                <a:ea typeface="Arial"/>
                <a:cs typeface="Arial"/>
                <a:sym typeface="Arial"/>
              </a:defRPr>
            </a:lvl7pPr>
            <a:lvl8pPr marL="0" marR="0" indent="1600200" algn="l" defTabSz="825500" rtl="0" fontAlgn="auto" latinLnBrk="0" hangingPunct="0">
              <a:lnSpc>
                <a:spcPct val="130000"/>
              </a:lnSpc>
              <a:spcBef>
                <a:spcPts val="0"/>
              </a:spcBef>
              <a:spcAft>
                <a:spcPts val="0"/>
              </a:spcAft>
              <a:buClrTx/>
              <a:buSzTx/>
              <a:buFontTx/>
              <a:buNone/>
              <a:tabLst/>
              <a:defRPr kumimoji="0" sz="3600" b="0" i="0" u="none" strike="noStrike" cap="none" spc="72" normalizeH="0" baseline="0">
                <a:ln>
                  <a:noFill/>
                </a:ln>
                <a:solidFill>
                  <a:srgbClr val="1B1E21"/>
                </a:solidFill>
                <a:effectLst/>
                <a:uFillTx/>
                <a:latin typeface="Arial"/>
                <a:ea typeface="Arial"/>
                <a:cs typeface="Arial"/>
                <a:sym typeface="Arial"/>
              </a:defRPr>
            </a:lvl8pPr>
            <a:lvl9pPr marL="0" marR="0" indent="1828800" algn="l" defTabSz="825500" rtl="0" fontAlgn="auto" latinLnBrk="0" hangingPunct="0">
              <a:lnSpc>
                <a:spcPct val="130000"/>
              </a:lnSpc>
              <a:spcBef>
                <a:spcPts val="0"/>
              </a:spcBef>
              <a:spcAft>
                <a:spcPts val="0"/>
              </a:spcAft>
              <a:buClrTx/>
              <a:buSzTx/>
              <a:buFontTx/>
              <a:buNone/>
              <a:tabLst/>
              <a:defRPr kumimoji="0" sz="3600" b="0" i="0" u="none" strike="noStrike" cap="none" spc="72" normalizeH="0" baseline="0">
                <a:ln>
                  <a:noFill/>
                </a:ln>
                <a:solidFill>
                  <a:srgbClr val="1B1E21"/>
                </a:solidFill>
                <a:effectLst/>
                <a:uFillTx/>
                <a:latin typeface="Arial"/>
                <a:ea typeface="Arial"/>
                <a:cs typeface="Arial"/>
                <a:sym typeface="Arial"/>
              </a:defRPr>
            </a:lvl9pPr>
          </a:lstStyle>
          <a:p>
            <a:pPr marL="0" marR="0" lvl="0" indent="0" algn="ctr" defTabSz="825500" rtl="0" eaLnBrk="1" fontAlgn="auto" latinLnBrk="0" hangingPunct="0">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25" name="Text Placeholder 23"/>
          <p:cNvSpPr>
            <a:spLocks noGrp="1"/>
          </p:cNvSpPr>
          <p:nvPr>
            <p:ph type="body" sz="quarter" idx="16" hasCustomPrompt="1"/>
          </p:nvPr>
        </p:nvSpPr>
        <p:spPr>
          <a:xfrm>
            <a:off x="10290175" y="3576460"/>
            <a:ext cx="5875338" cy="5067813"/>
          </a:xfrm>
          <a:prstGeom prst="rect">
            <a:avLst/>
          </a:prstGeom>
        </p:spPr>
        <p:txBody>
          <a:bodyPr vert="horz"/>
          <a:lstStyle>
            <a:lvl1pPr marL="0" indent="0">
              <a:buNone/>
              <a:defRPr sz="3200" b="0" i="0">
                <a:solidFill>
                  <a:srgbClr val="FFFFFF"/>
                </a:solidFill>
                <a:latin typeface="Arial Narrow"/>
                <a:cs typeface="Arial Narrow"/>
              </a:defRPr>
            </a:lvl1pPr>
          </a:lstStyle>
          <a:p>
            <a:pPr lvl="0"/>
            <a:r>
              <a:rPr lang="en-US" sz="3200" dirty="0"/>
              <a:t>&gt;Insert text here&lt;</a:t>
            </a:r>
            <a:endParaRPr lang="en-US" dirty="0"/>
          </a:p>
        </p:txBody>
      </p:sp>
      <p:sp>
        <p:nvSpPr>
          <p:cNvPr id="28" name="Picture Placeholder 26"/>
          <p:cNvSpPr>
            <a:spLocks noGrp="1"/>
          </p:cNvSpPr>
          <p:nvPr>
            <p:ph type="pic" sz="quarter" idx="17" hasCustomPrompt="1"/>
          </p:nvPr>
        </p:nvSpPr>
        <p:spPr>
          <a:xfrm>
            <a:off x="16830675" y="7053263"/>
            <a:ext cx="7400925" cy="4249737"/>
          </a:xfrm>
          <a:prstGeom prst="rect">
            <a:avLst/>
          </a:prstGeom>
        </p:spPr>
        <p:txBody>
          <a:bodyPr vert="horz"/>
          <a:lstStyle>
            <a:lvl1pPr marL="0" indent="0">
              <a:buNone/>
              <a:defRPr sz="3600" b="0" i="0" baseline="0">
                <a:solidFill>
                  <a:schemeClr val="bg1">
                    <a:lumMod val="75000"/>
                  </a:schemeClr>
                </a:solidFill>
                <a:latin typeface="Arial Narrow"/>
                <a:cs typeface="Arial Narrow"/>
              </a:defRPr>
            </a:lvl1pPr>
          </a:lstStyle>
          <a:p>
            <a:r>
              <a:rPr lang="en-US" dirty="0"/>
              <a:t>&gt;Click icon to insert image here&lt;</a:t>
            </a:r>
          </a:p>
        </p:txBody>
      </p:sp>
      <p:sp>
        <p:nvSpPr>
          <p:cNvPr id="20" name="Picture Placeholder 19"/>
          <p:cNvSpPr>
            <a:spLocks noGrp="1"/>
          </p:cNvSpPr>
          <p:nvPr>
            <p:ph type="pic" sz="quarter" idx="15" hasCustomPrompt="1"/>
          </p:nvPr>
        </p:nvSpPr>
        <p:spPr>
          <a:xfrm>
            <a:off x="4086225" y="2660650"/>
            <a:ext cx="5208588" cy="5210175"/>
          </a:xfrm>
          <a:prstGeom prst="rect">
            <a:avLst/>
          </a:prstGeom>
        </p:spPr>
        <p:txBody>
          <a:bodyPr vert="horz"/>
          <a:lstStyle>
            <a:lvl1pPr marL="0" indent="0">
              <a:buNone/>
              <a:defRPr sz="3600" b="0" i="0" baseline="0">
                <a:latin typeface="Arial Narrow"/>
                <a:cs typeface="Arial Narrow"/>
              </a:defRPr>
            </a:lvl1pPr>
          </a:lstStyle>
          <a:p>
            <a:r>
              <a:rPr lang="en-US" dirty="0"/>
              <a:t>&gt;Click icon to insert picture here&lt;</a:t>
            </a:r>
          </a:p>
        </p:txBody>
      </p:sp>
      <p:sp>
        <p:nvSpPr>
          <p:cNvPr id="10"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23175295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Pictures 2">
    <p:spTree>
      <p:nvGrpSpPr>
        <p:cNvPr id="1" name=""/>
        <p:cNvGrpSpPr/>
        <p:nvPr/>
      </p:nvGrpSpPr>
      <p:grpSpPr>
        <a:xfrm>
          <a:off x="0" y="0"/>
          <a:ext cx="0" cy="0"/>
          <a:chOff x="0" y="0"/>
          <a:chExt cx="0" cy="0"/>
        </a:xfrm>
      </p:grpSpPr>
      <p:sp>
        <p:nvSpPr>
          <p:cNvPr id="10" name="Rectangle"/>
          <p:cNvSpPr/>
          <p:nvPr userDrawn="1"/>
        </p:nvSpPr>
        <p:spPr>
          <a:xfrm>
            <a:off x="4383593" y="3429461"/>
            <a:ext cx="15616835" cy="6857086"/>
          </a:xfrm>
          <a:prstGeom prst="rect">
            <a:avLst/>
          </a:prstGeom>
          <a:solidFill>
            <a:srgbClr val="4F2170"/>
          </a:solidFill>
          <a:ln w="12700">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15" name="Line"/>
          <p:cNvSpPr/>
          <p:nvPr userDrawn="1"/>
        </p:nvSpPr>
        <p:spPr>
          <a:xfrm>
            <a:off x="3273312" y="11025541"/>
            <a:ext cx="4395525" cy="2"/>
          </a:xfrm>
          <a:prstGeom prst="line">
            <a:avLst/>
          </a:prstGeom>
          <a:ln w="25400">
            <a:solidFill>
              <a:srgbClr val="4F2170"/>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21" name="Picture Placeholder 17"/>
          <p:cNvSpPr>
            <a:spLocks noGrp="1"/>
          </p:cNvSpPr>
          <p:nvPr>
            <p:ph type="pic" sz="quarter" idx="15" hasCustomPrompt="1"/>
          </p:nvPr>
        </p:nvSpPr>
        <p:spPr>
          <a:xfrm>
            <a:off x="5226050" y="0"/>
            <a:ext cx="6705600" cy="5365750"/>
          </a:xfrm>
          <a:prstGeom prst="rect">
            <a:avLst/>
          </a:prstGeom>
        </p:spPr>
        <p:txBody>
          <a:bodyPr vert="horz"/>
          <a:lstStyle>
            <a:lvl1pPr marL="0" marR="0" indent="0" algn="l" defTabSz="1084204" rtl="0" eaLnBrk="1" fontAlgn="auto" latinLnBrk="0" hangingPunct="1">
              <a:lnSpc>
                <a:spcPct val="100000"/>
              </a:lnSpc>
              <a:spcBef>
                <a:spcPct val="20000"/>
              </a:spcBef>
              <a:spcAft>
                <a:spcPts val="0"/>
              </a:spcAft>
              <a:buClrTx/>
              <a:buSzTx/>
              <a:buFont typeface="Arial"/>
              <a:buNone/>
              <a:tabLst/>
              <a:defRPr sz="3600">
                <a:latin typeface="Arial Narrow"/>
                <a:cs typeface="Arial Narrow"/>
              </a:defRPr>
            </a:lvl1pPr>
          </a:lstStyle>
          <a:p>
            <a:r>
              <a:rPr lang="en-US" dirty="0"/>
              <a:t>&gt;Click to insert picture here&lt;</a:t>
            </a:r>
          </a:p>
        </p:txBody>
      </p:sp>
      <p:sp>
        <p:nvSpPr>
          <p:cNvPr id="24" name="Text Placeholder 23"/>
          <p:cNvSpPr>
            <a:spLocks noGrp="1"/>
          </p:cNvSpPr>
          <p:nvPr>
            <p:ph type="body" sz="quarter" idx="17" hasCustomPrompt="1"/>
          </p:nvPr>
        </p:nvSpPr>
        <p:spPr>
          <a:xfrm>
            <a:off x="6242050" y="6519686"/>
            <a:ext cx="8380413" cy="3088892"/>
          </a:xfrm>
          <a:prstGeom prst="rect">
            <a:avLst/>
          </a:prstGeom>
        </p:spPr>
        <p:txBody>
          <a:bodyPr vert="horz"/>
          <a:lstStyle>
            <a:lvl1pPr marL="0" marR="0" indent="0" algn="l" defTabSz="1084204" rtl="0" eaLnBrk="1" fontAlgn="auto" latinLnBrk="0" hangingPunct="1">
              <a:lnSpc>
                <a:spcPct val="100000"/>
              </a:lnSpc>
              <a:spcBef>
                <a:spcPct val="20000"/>
              </a:spcBef>
              <a:spcAft>
                <a:spcPts val="0"/>
              </a:spcAft>
              <a:buClrTx/>
              <a:buSzTx/>
              <a:buFont typeface="Arial"/>
              <a:buNone/>
              <a:tabLst/>
              <a:defRPr sz="3200" baseline="0">
                <a:solidFill>
                  <a:schemeClr val="bg1"/>
                </a:solidFill>
                <a:latin typeface="Arial Narrow"/>
                <a:cs typeface="Arial Narrow"/>
              </a:defRPr>
            </a:lvl1pPr>
          </a:lstStyle>
          <a:p>
            <a:pPr marL="0" marR="0" lvl="0" indent="0" algn="l" defTabSz="1084204" rtl="0" eaLnBrk="1" fontAlgn="auto" latinLnBrk="0" hangingPunct="1">
              <a:lnSpc>
                <a:spcPct val="100000"/>
              </a:lnSpc>
              <a:spcBef>
                <a:spcPct val="20000"/>
              </a:spcBef>
              <a:spcAft>
                <a:spcPts val="0"/>
              </a:spcAft>
              <a:buClrTx/>
              <a:buSzTx/>
              <a:buFont typeface="Arial"/>
              <a:buNone/>
              <a:tabLst/>
              <a:defRPr/>
            </a:pPr>
            <a:r>
              <a:rPr lang="en-US" dirty="0"/>
              <a:t>&gt;Insert text here&lt;</a:t>
            </a:r>
          </a:p>
        </p:txBody>
      </p:sp>
      <p:sp>
        <p:nvSpPr>
          <p:cNvPr id="22" name="Picture Placeholder 19"/>
          <p:cNvSpPr>
            <a:spLocks noGrp="1"/>
          </p:cNvSpPr>
          <p:nvPr>
            <p:ph type="pic" sz="quarter" idx="16" hasCustomPrompt="1"/>
          </p:nvPr>
        </p:nvSpPr>
        <p:spPr>
          <a:xfrm>
            <a:off x="15341600" y="7242175"/>
            <a:ext cx="5141913" cy="6199188"/>
          </a:xfrm>
          <a:prstGeom prst="rect">
            <a:avLst/>
          </a:prstGeom>
        </p:spPr>
        <p:txBody>
          <a:bodyPr vert="horz"/>
          <a:lstStyle>
            <a:lvl1pPr marL="0" marR="0" indent="0" algn="l" defTabSz="1084204" rtl="0" eaLnBrk="1" fontAlgn="auto" latinLnBrk="0" hangingPunct="1">
              <a:lnSpc>
                <a:spcPct val="100000"/>
              </a:lnSpc>
              <a:spcBef>
                <a:spcPct val="20000"/>
              </a:spcBef>
              <a:spcAft>
                <a:spcPts val="0"/>
              </a:spcAft>
              <a:buClrTx/>
              <a:buSzTx/>
              <a:buFont typeface="Arial"/>
              <a:buNone/>
              <a:tabLst/>
              <a:defRPr sz="3600" baseline="0">
                <a:solidFill>
                  <a:srgbClr val="BFBFBF"/>
                </a:solidFill>
                <a:latin typeface="Arial Narrow"/>
                <a:cs typeface="Arial Narrow"/>
              </a:defRPr>
            </a:lvl1pPr>
          </a:lstStyle>
          <a:p>
            <a:r>
              <a:rPr lang="en-US" dirty="0"/>
              <a:t>&gt;Click to insert picture here&lt;</a:t>
            </a:r>
          </a:p>
        </p:txBody>
      </p:sp>
      <p:sp>
        <p:nvSpPr>
          <p:cNvPr id="9"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34417754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ictures 1">
    <p:spTree>
      <p:nvGrpSpPr>
        <p:cNvPr id="1" name=""/>
        <p:cNvGrpSpPr/>
        <p:nvPr/>
      </p:nvGrpSpPr>
      <p:grpSpPr>
        <a:xfrm>
          <a:off x="0" y="0"/>
          <a:ext cx="0" cy="0"/>
          <a:chOff x="0" y="0"/>
          <a:chExt cx="0" cy="0"/>
        </a:xfrm>
      </p:grpSpPr>
      <p:sp>
        <p:nvSpPr>
          <p:cNvPr id="13" name="Line"/>
          <p:cNvSpPr/>
          <p:nvPr userDrawn="1"/>
        </p:nvSpPr>
        <p:spPr>
          <a:xfrm>
            <a:off x="2778440" y="9461502"/>
            <a:ext cx="4395525" cy="0"/>
          </a:xfrm>
          <a:prstGeom prst="line">
            <a:avLst/>
          </a:prstGeom>
          <a:ln w="25400">
            <a:solidFill>
              <a:srgbClr val="4F2170"/>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19" name="Text Placeholder 17"/>
          <p:cNvSpPr>
            <a:spLocks noGrp="1"/>
          </p:cNvSpPr>
          <p:nvPr>
            <p:ph type="body" sz="quarter" idx="17" hasCustomPrompt="1"/>
          </p:nvPr>
        </p:nvSpPr>
        <p:spPr>
          <a:xfrm>
            <a:off x="2778125" y="2413000"/>
            <a:ext cx="6470650" cy="6540500"/>
          </a:xfrm>
          <a:prstGeom prst="rect">
            <a:avLst/>
          </a:prstGeom>
        </p:spPr>
        <p:txBody>
          <a:bodyPr vert="horz" anchor="b"/>
          <a:lstStyle>
            <a:lvl1pPr marL="0" indent="0">
              <a:buNone/>
              <a:defRPr sz="9500" b="1" i="0" spc="-100" baseline="0">
                <a:latin typeface="Arial Black"/>
                <a:cs typeface="Helvetica"/>
              </a:defRPr>
            </a:lvl1pPr>
          </a:lstStyle>
          <a:p>
            <a:pPr lvl="0"/>
            <a:r>
              <a:rPr lang="en-US" dirty="0"/>
              <a:t>&gt;Insert title here&lt;</a:t>
            </a:r>
          </a:p>
        </p:txBody>
      </p:sp>
      <p:sp>
        <p:nvSpPr>
          <p:cNvPr id="22" name="Text Placeholder 20"/>
          <p:cNvSpPr>
            <a:spLocks noGrp="1"/>
          </p:cNvSpPr>
          <p:nvPr>
            <p:ph type="body" sz="quarter" idx="18" hasCustomPrompt="1"/>
          </p:nvPr>
        </p:nvSpPr>
        <p:spPr>
          <a:xfrm>
            <a:off x="2778125" y="9716282"/>
            <a:ext cx="4875213" cy="506413"/>
          </a:xfrm>
          <a:prstGeom prst="rect">
            <a:avLst/>
          </a:prstGeom>
        </p:spPr>
        <p:txBody>
          <a:bodyPr vert="horz" anchor="b"/>
          <a:lstStyle>
            <a:lvl1pPr marL="0" indent="0">
              <a:buNone/>
              <a:defRPr sz="1900" b="1" i="0" cap="none" spc="300" baseline="0">
                <a:solidFill>
                  <a:schemeClr val="tx1"/>
                </a:solidFill>
                <a:latin typeface="Arial Narrow"/>
                <a:cs typeface="Helvetica"/>
              </a:defRPr>
            </a:lvl1pPr>
          </a:lstStyle>
          <a:p>
            <a:pPr lvl="0"/>
            <a:r>
              <a:rPr lang="en-US" dirty="0"/>
              <a:t>&gt;Insert subheading here&lt;</a:t>
            </a:r>
          </a:p>
        </p:txBody>
      </p:sp>
      <p:sp>
        <p:nvSpPr>
          <p:cNvPr id="27" name="Picture Placeholder 25"/>
          <p:cNvSpPr>
            <a:spLocks noGrp="1"/>
          </p:cNvSpPr>
          <p:nvPr>
            <p:ph type="pic" sz="quarter" idx="19" hasCustomPrompt="1"/>
          </p:nvPr>
        </p:nvSpPr>
        <p:spPr>
          <a:xfrm>
            <a:off x="10261600" y="889000"/>
            <a:ext cx="5848350" cy="5843588"/>
          </a:xfrm>
          <a:prstGeom prst="rect">
            <a:avLst/>
          </a:prstGeom>
        </p:spPr>
        <p:txBody>
          <a:bodyPr vert="horz"/>
          <a:lstStyle>
            <a:lvl1pPr marL="0" marR="0" indent="0" algn="l" defTabSz="1084204" rtl="0" eaLnBrk="1" fontAlgn="auto" latinLnBrk="0" hangingPunct="1">
              <a:lnSpc>
                <a:spcPct val="100000"/>
              </a:lnSpc>
              <a:spcBef>
                <a:spcPct val="20000"/>
              </a:spcBef>
              <a:spcAft>
                <a:spcPts val="0"/>
              </a:spcAft>
              <a:buClrTx/>
              <a:buSzTx/>
              <a:buFont typeface="Arial"/>
              <a:buNone/>
              <a:tabLst/>
              <a:defRPr sz="3600">
                <a:latin typeface="Arial Narrow"/>
                <a:cs typeface="Helvetica"/>
              </a:defRPr>
            </a:lvl1pPr>
          </a:lstStyle>
          <a:p>
            <a:r>
              <a:rPr lang="en-US" dirty="0"/>
              <a:t>&gt;Click to insert picture here&lt;</a:t>
            </a:r>
          </a:p>
        </p:txBody>
      </p:sp>
      <p:sp>
        <p:nvSpPr>
          <p:cNvPr id="29" name="Picture Placeholder 25"/>
          <p:cNvSpPr>
            <a:spLocks noGrp="1"/>
          </p:cNvSpPr>
          <p:nvPr>
            <p:ph type="pic" sz="quarter" idx="20" hasCustomPrompt="1"/>
          </p:nvPr>
        </p:nvSpPr>
        <p:spPr>
          <a:xfrm>
            <a:off x="10261215" y="6983810"/>
            <a:ext cx="5848350" cy="5843588"/>
          </a:xfrm>
          <a:prstGeom prst="rect">
            <a:avLst/>
          </a:prstGeom>
        </p:spPr>
        <p:txBody>
          <a:bodyPr vert="horz"/>
          <a:lstStyle>
            <a:lvl1pPr marL="0" marR="0" indent="0" algn="l" defTabSz="1084204" rtl="0" eaLnBrk="1" fontAlgn="auto" latinLnBrk="0" hangingPunct="1">
              <a:lnSpc>
                <a:spcPct val="100000"/>
              </a:lnSpc>
              <a:spcBef>
                <a:spcPct val="20000"/>
              </a:spcBef>
              <a:spcAft>
                <a:spcPts val="0"/>
              </a:spcAft>
              <a:buClrTx/>
              <a:buSzTx/>
              <a:buFont typeface="Arial"/>
              <a:buNone/>
              <a:tabLst/>
              <a:defRPr sz="3600">
                <a:latin typeface="Arial Narrow"/>
                <a:cs typeface="Helvetica"/>
              </a:defRPr>
            </a:lvl1pPr>
          </a:lstStyle>
          <a:p>
            <a:r>
              <a:rPr lang="en-US" dirty="0"/>
              <a:t>&gt;Click to insert picture here&lt;</a:t>
            </a:r>
          </a:p>
        </p:txBody>
      </p:sp>
      <p:sp>
        <p:nvSpPr>
          <p:cNvPr id="31" name="Picture Placeholder 25"/>
          <p:cNvSpPr>
            <a:spLocks noGrp="1"/>
          </p:cNvSpPr>
          <p:nvPr>
            <p:ph type="pic" sz="quarter" idx="21" hasCustomPrompt="1"/>
          </p:nvPr>
        </p:nvSpPr>
        <p:spPr>
          <a:xfrm>
            <a:off x="16351517" y="888999"/>
            <a:ext cx="5848350" cy="11937951"/>
          </a:xfrm>
          <a:prstGeom prst="rect">
            <a:avLst/>
          </a:prstGeom>
        </p:spPr>
        <p:txBody>
          <a:bodyPr vert="horz"/>
          <a:lstStyle>
            <a:lvl1pPr marL="0" marR="0" indent="0" algn="l" defTabSz="1084204" rtl="0" eaLnBrk="1" fontAlgn="auto" latinLnBrk="0" hangingPunct="1">
              <a:lnSpc>
                <a:spcPct val="100000"/>
              </a:lnSpc>
              <a:spcBef>
                <a:spcPct val="20000"/>
              </a:spcBef>
              <a:spcAft>
                <a:spcPts val="0"/>
              </a:spcAft>
              <a:buClrTx/>
              <a:buSzTx/>
              <a:buFont typeface="Arial"/>
              <a:buNone/>
              <a:tabLst/>
              <a:defRPr sz="3600">
                <a:latin typeface="Arial Narrow"/>
                <a:cs typeface="Arial Narrow"/>
              </a:defRPr>
            </a:lvl1pPr>
          </a:lstStyle>
          <a:p>
            <a:r>
              <a:rPr lang="en-US" dirty="0"/>
              <a:t>&gt;Click to insert picture here&lt;</a:t>
            </a:r>
          </a:p>
        </p:txBody>
      </p:sp>
      <p:sp>
        <p:nvSpPr>
          <p:cNvPr id="10"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12207168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s 2">
    <p:spTree>
      <p:nvGrpSpPr>
        <p:cNvPr id="1" name=""/>
        <p:cNvGrpSpPr/>
        <p:nvPr/>
      </p:nvGrpSpPr>
      <p:grpSpPr>
        <a:xfrm>
          <a:off x="0" y="0"/>
          <a:ext cx="0" cy="0"/>
          <a:chOff x="0" y="0"/>
          <a:chExt cx="0" cy="0"/>
        </a:xfrm>
      </p:grpSpPr>
      <p:sp>
        <p:nvSpPr>
          <p:cNvPr id="13" name="Line"/>
          <p:cNvSpPr/>
          <p:nvPr userDrawn="1"/>
        </p:nvSpPr>
        <p:spPr>
          <a:xfrm>
            <a:off x="2778440" y="10401302"/>
            <a:ext cx="4395525" cy="0"/>
          </a:xfrm>
          <a:prstGeom prst="line">
            <a:avLst/>
          </a:prstGeom>
          <a:ln w="25400">
            <a:solidFill>
              <a:srgbClr val="4F2170"/>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17" name="Picture Placeholder 15"/>
          <p:cNvSpPr>
            <a:spLocks noGrp="1"/>
          </p:cNvSpPr>
          <p:nvPr>
            <p:ph type="pic" sz="quarter" idx="17" hasCustomPrompt="1"/>
          </p:nvPr>
        </p:nvSpPr>
        <p:spPr>
          <a:xfrm>
            <a:off x="4570413" y="2676525"/>
            <a:ext cx="7239000" cy="4189413"/>
          </a:xfrm>
          <a:prstGeom prst="rect">
            <a:avLst/>
          </a:prstGeom>
        </p:spPr>
        <p:txBody>
          <a:bodyPr vert="horz"/>
          <a:lstStyle>
            <a:lvl1pPr marL="0" indent="0">
              <a:buNone/>
              <a:defRPr sz="3600" baseline="0">
                <a:latin typeface="Arial Narrow"/>
                <a:cs typeface="Helvetica"/>
              </a:defRPr>
            </a:lvl1pPr>
          </a:lstStyle>
          <a:p>
            <a:r>
              <a:rPr lang="en-US" sz="3600" dirty="0"/>
              <a:t>&gt;Click icon to insert picture here&lt;</a:t>
            </a:r>
            <a:endParaRPr lang="en-US" dirty="0"/>
          </a:p>
        </p:txBody>
      </p:sp>
      <p:sp>
        <p:nvSpPr>
          <p:cNvPr id="19" name="Picture Placeholder 15"/>
          <p:cNvSpPr>
            <a:spLocks noGrp="1"/>
          </p:cNvSpPr>
          <p:nvPr>
            <p:ph type="pic" sz="quarter" idx="18" hasCustomPrompt="1"/>
          </p:nvPr>
        </p:nvSpPr>
        <p:spPr>
          <a:xfrm>
            <a:off x="4570023" y="7121806"/>
            <a:ext cx="7239000" cy="4189413"/>
          </a:xfrm>
          <a:prstGeom prst="rect">
            <a:avLst/>
          </a:prstGeom>
        </p:spPr>
        <p:txBody>
          <a:bodyPr vert="horz"/>
          <a:lstStyle>
            <a:lvl1pPr marL="0" indent="0">
              <a:buNone/>
              <a:defRPr sz="3600" baseline="0">
                <a:latin typeface="Arial Narrow"/>
                <a:cs typeface="Helvetica"/>
              </a:defRPr>
            </a:lvl1pPr>
          </a:lstStyle>
          <a:p>
            <a:r>
              <a:rPr lang="en-US" sz="3600" dirty="0"/>
              <a:t>&gt;Click icon to insert picture here&lt;</a:t>
            </a:r>
            <a:endParaRPr lang="en-US" dirty="0"/>
          </a:p>
        </p:txBody>
      </p:sp>
      <p:sp>
        <p:nvSpPr>
          <p:cNvPr id="21" name="Picture Placeholder 15"/>
          <p:cNvSpPr>
            <a:spLocks noGrp="1"/>
          </p:cNvSpPr>
          <p:nvPr>
            <p:ph type="pic" sz="quarter" idx="19" hasCustomPrompt="1"/>
          </p:nvPr>
        </p:nvSpPr>
        <p:spPr>
          <a:xfrm>
            <a:off x="12063016" y="2669176"/>
            <a:ext cx="5212043" cy="8642043"/>
          </a:xfrm>
          <a:prstGeom prst="rect">
            <a:avLst/>
          </a:prstGeom>
        </p:spPr>
        <p:txBody>
          <a:bodyPr vert="horz"/>
          <a:lstStyle>
            <a:lvl1pPr marL="0" indent="0">
              <a:buNone/>
              <a:defRPr sz="3600" baseline="0">
                <a:latin typeface="Arial Narrow"/>
                <a:cs typeface="Helvetica"/>
              </a:defRPr>
            </a:lvl1pPr>
          </a:lstStyle>
          <a:p>
            <a:r>
              <a:rPr lang="en-US" sz="3600" dirty="0"/>
              <a:t>&gt;Click icon to insert picture here&lt;</a:t>
            </a:r>
            <a:endParaRPr lang="en-US" dirty="0"/>
          </a:p>
        </p:txBody>
      </p:sp>
      <p:sp>
        <p:nvSpPr>
          <p:cNvPr id="23" name="Picture Placeholder 15"/>
          <p:cNvSpPr>
            <a:spLocks noGrp="1"/>
          </p:cNvSpPr>
          <p:nvPr>
            <p:ph type="pic" sz="quarter" idx="20" hasCustomPrompt="1"/>
          </p:nvPr>
        </p:nvSpPr>
        <p:spPr>
          <a:xfrm>
            <a:off x="17529183" y="2676525"/>
            <a:ext cx="6854909" cy="8642043"/>
          </a:xfrm>
          <a:prstGeom prst="rect">
            <a:avLst/>
          </a:prstGeom>
        </p:spPr>
        <p:txBody>
          <a:bodyPr vert="horz"/>
          <a:lstStyle>
            <a:lvl1pPr marL="0" indent="0">
              <a:buNone/>
              <a:defRPr sz="3600" baseline="0">
                <a:latin typeface="Arial Narrow"/>
                <a:cs typeface="Helvetica"/>
              </a:defRPr>
            </a:lvl1pPr>
          </a:lstStyle>
          <a:p>
            <a:r>
              <a:rPr lang="en-US" sz="3600" dirty="0"/>
              <a:t>&gt;Click icon to insert picture here&lt;</a:t>
            </a:r>
            <a:endParaRPr lang="en-US" dirty="0"/>
          </a:p>
        </p:txBody>
      </p:sp>
      <p:sp>
        <p:nvSpPr>
          <p:cNvPr id="9"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2330168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Text/Picture 1">
    <p:spTree>
      <p:nvGrpSpPr>
        <p:cNvPr id="1" name=""/>
        <p:cNvGrpSpPr/>
        <p:nvPr/>
      </p:nvGrpSpPr>
      <p:grpSpPr>
        <a:xfrm>
          <a:off x="0" y="0"/>
          <a:ext cx="0" cy="0"/>
          <a:chOff x="0" y="0"/>
          <a:chExt cx="0" cy="0"/>
        </a:xfrm>
      </p:grpSpPr>
      <p:sp>
        <p:nvSpPr>
          <p:cNvPr id="9" name="Line"/>
          <p:cNvSpPr/>
          <p:nvPr userDrawn="1"/>
        </p:nvSpPr>
        <p:spPr>
          <a:xfrm>
            <a:off x="3515043" y="10413999"/>
            <a:ext cx="4892357" cy="12702"/>
          </a:xfrm>
          <a:prstGeom prst="line">
            <a:avLst/>
          </a:prstGeom>
          <a:ln w="25400">
            <a:solidFill>
              <a:srgbClr val="4F2170"/>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15" name="Text Placeholder 13"/>
          <p:cNvSpPr>
            <a:spLocks noGrp="1"/>
          </p:cNvSpPr>
          <p:nvPr>
            <p:ph type="body" sz="quarter" idx="14" hasCustomPrompt="1"/>
          </p:nvPr>
        </p:nvSpPr>
        <p:spPr>
          <a:xfrm>
            <a:off x="1419225" y="1417638"/>
            <a:ext cx="6657975" cy="4749800"/>
          </a:xfrm>
          <a:prstGeom prst="rect">
            <a:avLst/>
          </a:prstGeom>
        </p:spPr>
        <p:txBody>
          <a:bodyPr vert="horz" anchor="b"/>
          <a:lstStyle>
            <a:lvl1pPr marL="0" indent="0">
              <a:buNone/>
              <a:defRPr sz="8000" b="1" i="0" spc="-100" baseline="0">
                <a:latin typeface="Arial"/>
                <a:cs typeface="Helvetica"/>
              </a:defRPr>
            </a:lvl1pPr>
          </a:lstStyle>
          <a:p>
            <a:pPr lvl="0"/>
            <a:r>
              <a:rPr lang="en-US" dirty="0"/>
              <a:t>&gt;Insert title here&lt;</a:t>
            </a:r>
          </a:p>
        </p:txBody>
      </p:sp>
      <p:sp>
        <p:nvSpPr>
          <p:cNvPr id="21" name="Picture Placeholder 19"/>
          <p:cNvSpPr>
            <a:spLocks noGrp="1"/>
          </p:cNvSpPr>
          <p:nvPr>
            <p:ph type="pic" sz="quarter" idx="16" hasCustomPrompt="1"/>
          </p:nvPr>
        </p:nvSpPr>
        <p:spPr>
          <a:xfrm>
            <a:off x="8953500" y="3079750"/>
            <a:ext cx="13927138" cy="8128000"/>
          </a:xfrm>
          <a:prstGeom prst="rect">
            <a:avLst/>
          </a:prstGeom>
        </p:spPr>
        <p:txBody>
          <a:bodyPr vert="horz"/>
          <a:lstStyle>
            <a:lvl1pPr marL="0" indent="0">
              <a:buNone/>
              <a:defRPr sz="3600" baseline="0">
                <a:latin typeface="Arial Narrow"/>
                <a:cs typeface="Helvetica"/>
              </a:defRPr>
            </a:lvl1pPr>
          </a:lstStyle>
          <a:p>
            <a:r>
              <a:rPr lang="en-US" dirty="0"/>
              <a:t>&gt;Click to insert picture here&lt;</a:t>
            </a:r>
          </a:p>
        </p:txBody>
      </p:sp>
      <p:sp>
        <p:nvSpPr>
          <p:cNvPr id="8"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
        <p:nvSpPr>
          <p:cNvPr id="10" name="Text Placeholder 2"/>
          <p:cNvSpPr>
            <a:spLocks noGrp="1"/>
          </p:cNvSpPr>
          <p:nvPr>
            <p:ph type="body" sz="quarter" idx="17" hasCustomPrompt="1"/>
          </p:nvPr>
        </p:nvSpPr>
        <p:spPr>
          <a:xfrm>
            <a:off x="1419225" y="6435547"/>
            <a:ext cx="6657975" cy="2605088"/>
          </a:xfrm>
          <a:prstGeom prst="rect">
            <a:avLst/>
          </a:prstGeom>
        </p:spPr>
        <p:txBody>
          <a:bodyPr vert="horz"/>
          <a:lstStyle>
            <a:lvl1pPr marL="0" indent="0">
              <a:buNone/>
              <a:defRPr sz="3200" baseline="0">
                <a:latin typeface="Arial Narrow"/>
                <a:cs typeface="Arial Narrow"/>
              </a:defRPr>
            </a:lvl1pPr>
          </a:lstStyle>
          <a:p>
            <a:pPr lvl="0"/>
            <a:r>
              <a:rPr lang="en-US" dirty="0"/>
              <a:t>&gt;Insert text here&lt;</a:t>
            </a:r>
          </a:p>
        </p:txBody>
      </p:sp>
    </p:spTree>
    <p:extLst>
      <p:ext uri="{BB962C8B-B14F-4D97-AF65-F5344CB8AC3E}">
        <p14:creationId xmlns:p14="http://schemas.microsoft.com/office/powerpoint/2010/main" val="12995003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Text/Picture 2">
    <p:spTree>
      <p:nvGrpSpPr>
        <p:cNvPr id="1" name=""/>
        <p:cNvGrpSpPr/>
        <p:nvPr/>
      </p:nvGrpSpPr>
      <p:grpSpPr>
        <a:xfrm>
          <a:off x="0" y="0"/>
          <a:ext cx="0" cy="0"/>
          <a:chOff x="0" y="0"/>
          <a:chExt cx="0" cy="0"/>
        </a:xfrm>
      </p:grpSpPr>
      <p:sp>
        <p:nvSpPr>
          <p:cNvPr id="9" name="Line"/>
          <p:cNvSpPr/>
          <p:nvPr userDrawn="1"/>
        </p:nvSpPr>
        <p:spPr>
          <a:xfrm>
            <a:off x="2397440" y="9461502"/>
            <a:ext cx="4395525" cy="0"/>
          </a:xfrm>
          <a:prstGeom prst="line">
            <a:avLst/>
          </a:prstGeom>
          <a:ln w="25400">
            <a:solidFill>
              <a:srgbClr val="4F2170"/>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15" name="Text Placeholder 20"/>
          <p:cNvSpPr>
            <a:spLocks noGrp="1"/>
          </p:cNvSpPr>
          <p:nvPr>
            <p:ph type="body" sz="quarter" idx="18" hasCustomPrompt="1"/>
          </p:nvPr>
        </p:nvSpPr>
        <p:spPr>
          <a:xfrm>
            <a:off x="2391085" y="9716282"/>
            <a:ext cx="4875213" cy="506413"/>
          </a:xfrm>
          <a:prstGeom prst="rect">
            <a:avLst/>
          </a:prstGeom>
        </p:spPr>
        <p:txBody>
          <a:bodyPr vert="horz" anchor="b"/>
          <a:lstStyle>
            <a:lvl1pPr marL="0" indent="0">
              <a:buNone/>
              <a:defRPr sz="1900" b="1" i="0" cap="none" spc="300" baseline="0">
                <a:solidFill>
                  <a:schemeClr val="tx1"/>
                </a:solidFill>
                <a:latin typeface="Arial Narrow"/>
                <a:cs typeface="Helvetica"/>
              </a:defRPr>
            </a:lvl1pPr>
          </a:lstStyle>
          <a:p>
            <a:pPr lvl="0"/>
            <a:r>
              <a:rPr lang="en-US" dirty="0"/>
              <a:t>&gt;Insert subheading here&lt;</a:t>
            </a:r>
          </a:p>
        </p:txBody>
      </p:sp>
      <p:sp>
        <p:nvSpPr>
          <p:cNvPr id="17" name="Picture Placeholder 19"/>
          <p:cNvSpPr>
            <a:spLocks noGrp="1"/>
          </p:cNvSpPr>
          <p:nvPr>
            <p:ph type="pic" sz="quarter" idx="16" hasCustomPrompt="1"/>
          </p:nvPr>
        </p:nvSpPr>
        <p:spPr>
          <a:xfrm>
            <a:off x="7569209" y="2844801"/>
            <a:ext cx="14592301" cy="8128000"/>
          </a:xfrm>
          <a:prstGeom prst="rect">
            <a:avLst/>
          </a:prstGeom>
        </p:spPr>
        <p:txBody>
          <a:bodyPr vert="horz"/>
          <a:lstStyle>
            <a:lvl1pPr marL="0" indent="0">
              <a:buNone/>
              <a:defRPr sz="3600">
                <a:latin typeface="Arial Narrow"/>
                <a:cs typeface="Helvetica"/>
              </a:defRPr>
            </a:lvl1pPr>
          </a:lstStyle>
          <a:p>
            <a:r>
              <a:rPr lang="en-US" dirty="0"/>
              <a:t>&gt;Click to insert picture here&lt;</a:t>
            </a:r>
          </a:p>
        </p:txBody>
      </p:sp>
      <p:sp>
        <p:nvSpPr>
          <p:cNvPr id="8"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
        <p:nvSpPr>
          <p:cNvPr id="11" name="Text Placeholder 2"/>
          <p:cNvSpPr>
            <a:spLocks noGrp="1"/>
          </p:cNvSpPr>
          <p:nvPr>
            <p:ph type="body" sz="quarter" idx="19" hasCustomPrompt="1"/>
          </p:nvPr>
        </p:nvSpPr>
        <p:spPr>
          <a:xfrm>
            <a:off x="2390775" y="4202113"/>
            <a:ext cx="4568825" cy="4751387"/>
          </a:xfrm>
          <a:prstGeom prst="rect">
            <a:avLst/>
          </a:prstGeom>
        </p:spPr>
        <p:txBody>
          <a:bodyPr vert="horz" anchor="b" anchorCtr="0"/>
          <a:lstStyle>
            <a:lvl1pPr marL="0" indent="0">
              <a:buNone/>
              <a:defRPr b="1" i="0" spc="-100">
                <a:latin typeface="Arial"/>
              </a:defRPr>
            </a:lvl1pPr>
          </a:lstStyle>
          <a:p>
            <a:pPr lvl="0"/>
            <a:r>
              <a:rPr lang="en-US" dirty="0"/>
              <a:t>&gt;Insert title here&lt;</a:t>
            </a:r>
          </a:p>
        </p:txBody>
      </p:sp>
    </p:spTree>
    <p:extLst>
      <p:ext uri="{BB962C8B-B14F-4D97-AF65-F5344CB8AC3E}">
        <p14:creationId xmlns:p14="http://schemas.microsoft.com/office/powerpoint/2010/main" val="230020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3" name="“Type a quote here.”"/>
          <p:cNvSpPr txBox="1">
            <a:spLocks noGrp="1"/>
          </p:cNvSpPr>
          <p:nvPr>
            <p:ph type="body" sz="quarter" idx="13" hasCustomPrompt="1"/>
          </p:nvPr>
        </p:nvSpPr>
        <p:spPr>
          <a:xfrm>
            <a:off x="4424579" y="6232472"/>
            <a:ext cx="15534843" cy="1797924"/>
          </a:xfrm>
          <a:prstGeom prst="rect">
            <a:avLst/>
          </a:prstGeom>
        </p:spPr>
        <p:txBody>
          <a:bodyPr anchor="ctr">
            <a:spAutoFit/>
          </a:bodyPr>
          <a:lstStyle>
            <a:lvl1pPr marL="0" indent="0" algn="ctr">
              <a:lnSpc>
                <a:spcPct val="120000"/>
              </a:lnSpc>
              <a:buSzTx/>
              <a:buNone/>
              <a:defRPr sz="9500" b="1" i="0" spc="-100">
                <a:latin typeface="Arial Black"/>
                <a:ea typeface="+mn-ea"/>
                <a:cs typeface="Helvetica"/>
                <a:sym typeface="Butler Stencil"/>
              </a:defRPr>
            </a:lvl1pPr>
          </a:lstStyle>
          <a:p>
            <a:r>
              <a:rPr lang="en-GB" dirty="0"/>
              <a:t>&gt;Insert “</a:t>
            </a:r>
            <a:r>
              <a:rPr dirty="0"/>
              <a:t>quote</a:t>
            </a:r>
            <a:r>
              <a:rPr lang="en-GB" dirty="0"/>
              <a:t>"</a:t>
            </a:r>
            <a:r>
              <a:rPr dirty="0"/>
              <a:t> here</a:t>
            </a:r>
            <a:r>
              <a:rPr lang="en-GB" dirty="0"/>
              <a:t>&lt;</a:t>
            </a:r>
            <a:r>
              <a:rPr dirty="0"/>
              <a:t> </a:t>
            </a:r>
          </a:p>
        </p:txBody>
      </p:sp>
      <p:sp>
        <p:nvSpPr>
          <p:cNvPr id="4" name="Line"/>
          <p:cNvSpPr/>
          <p:nvPr userDrawn="1"/>
        </p:nvSpPr>
        <p:spPr>
          <a:xfrm>
            <a:off x="15563899" y="11698539"/>
            <a:ext cx="4395525" cy="2"/>
          </a:xfrm>
          <a:prstGeom prst="line">
            <a:avLst/>
          </a:prstGeom>
          <a:ln w="254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9" name="Text Placeholder 7"/>
          <p:cNvSpPr>
            <a:spLocks noGrp="1"/>
          </p:cNvSpPr>
          <p:nvPr>
            <p:ph type="body" sz="quarter" idx="15" hasCustomPrompt="1"/>
          </p:nvPr>
        </p:nvSpPr>
        <p:spPr>
          <a:xfrm>
            <a:off x="15563899" y="12066202"/>
            <a:ext cx="3676650" cy="506413"/>
          </a:xfrm>
          <a:prstGeom prst="rect">
            <a:avLst/>
          </a:prstGeom>
        </p:spPr>
        <p:txBody>
          <a:bodyPr vert="horz"/>
          <a:lstStyle>
            <a:lvl1pPr marL="0" indent="0">
              <a:buNone/>
              <a:defRPr sz="1900" b="0" i="0" cap="none" spc="300">
                <a:solidFill>
                  <a:srgbClr val="000000"/>
                </a:solidFill>
                <a:latin typeface="Arial Narrow"/>
                <a:cs typeface="Helvetica"/>
              </a:defRPr>
            </a:lvl1pPr>
          </a:lstStyle>
          <a:p>
            <a:pPr lvl="0"/>
            <a:r>
              <a:rPr lang="en-US" dirty="0"/>
              <a:t>&gt;Insert name here&lt;</a:t>
            </a:r>
          </a:p>
        </p:txBody>
      </p:sp>
      <p:sp>
        <p:nvSpPr>
          <p:cNvPr id="7"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35454318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3" name="Line"/>
          <p:cNvSpPr/>
          <p:nvPr userDrawn="1"/>
        </p:nvSpPr>
        <p:spPr>
          <a:xfrm>
            <a:off x="6694344" y="3169860"/>
            <a:ext cx="4316067" cy="2"/>
          </a:xfrm>
          <a:prstGeom prst="line">
            <a:avLst/>
          </a:prstGeom>
          <a:ln w="254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4" name="Title Text"/>
          <p:cNvSpPr txBox="1">
            <a:spLocks noGrp="1"/>
          </p:cNvSpPr>
          <p:nvPr>
            <p:ph type="title" hasCustomPrompt="1"/>
          </p:nvPr>
        </p:nvSpPr>
        <p:spPr>
          <a:xfrm>
            <a:off x="3367704" y="635003"/>
            <a:ext cx="17648592" cy="2545730"/>
          </a:xfrm>
          <a:prstGeom prst="rect">
            <a:avLst/>
          </a:prstGeom>
        </p:spPr>
        <p:txBody>
          <a:bodyPr anchor="b"/>
          <a:lstStyle>
            <a:lvl1pPr>
              <a:defRPr sz="9500" b="1" i="0" spc="-100">
                <a:latin typeface="Arial Black"/>
                <a:cs typeface="Helvetica"/>
              </a:defRPr>
            </a:lvl1pPr>
          </a:lstStyle>
          <a:p>
            <a:r>
              <a:rPr lang="en-GB" dirty="0"/>
              <a:t>&gt;Insert title here&lt;</a:t>
            </a:r>
            <a:endParaRPr dirty="0"/>
          </a:p>
        </p:txBody>
      </p:sp>
      <p:sp>
        <p:nvSpPr>
          <p:cNvPr id="6" name="Chart Placeholder 16"/>
          <p:cNvSpPr>
            <a:spLocks noGrp="1"/>
          </p:cNvSpPr>
          <p:nvPr>
            <p:ph type="chart" sz="quarter" idx="11" hasCustomPrompt="1"/>
          </p:nvPr>
        </p:nvSpPr>
        <p:spPr>
          <a:xfrm>
            <a:off x="3367705" y="4420660"/>
            <a:ext cx="17648592" cy="6861622"/>
          </a:xfrm>
          <a:prstGeom prst="rect">
            <a:avLst/>
          </a:prstGeom>
        </p:spPr>
        <p:txBody>
          <a:bodyPr vert="horz"/>
          <a:lstStyle>
            <a:lvl1pPr marL="0" indent="0">
              <a:buNone/>
              <a:defRPr sz="3600">
                <a:latin typeface="Arial Narrow"/>
                <a:cs typeface="Helvetica"/>
              </a:defRPr>
            </a:lvl1pPr>
          </a:lstStyle>
          <a:p>
            <a:r>
              <a:rPr lang="en-US" dirty="0"/>
              <a:t>&gt;Click the icon to insert chart here&lt;</a:t>
            </a:r>
          </a:p>
        </p:txBody>
      </p:sp>
      <p:sp>
        <p:nvSpPr>
          <p:cNvPr id="7" name="Text Placeholder 9"/>
          <p:cNvSpPr>
            <a:spLocks noGrp="1"/>
          </p:cNvSpPr>
          <p:nvPr>
            <p:ph type="body" sz="quarter" idx="12"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1776008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hart/Text">
    <p:spTree>
      <p:nvGrpSpPr>
        <p:cNvPr id="1" name=""/>
        <p:cNvGrpSpPr/>
        <p:nvPr/>
      </p:nvGrpSpPr>
      <p:grpSpPr>
        <a:xfrm>
          <a:off x="0" y="0"/>
          <a:ext cx="0" cy="0"/>
          <a:chOff x="0" y="0"/>
          <a:chExt cx="0" cy="0"/>
        </a:xfrm>
      </p:grpSpPr>
      <p:sp>
        <p:nvSpPr>
          <p:cNvPr id="12" name="Line"/>
          <p:cNvSpPr/>
          <p:nvPr userDrawn="1"/>
        </p:nvSpPr>
        <p:spPr>
          <a:xfrm>
            <a:off x="7104636" y="3447435"/>
            <a:ext cx="4316067" cy="2"/>
          </a:xfrm>
          <a:prstGeom prst="line">
            <a:avLst/>
          </a:prstGeom>
          <a:ln w="254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13" name="Title Text"/>
          <p:cNvSpPr txBox="1">
            <a:spLocks noGrp="1"/>
          </p:cNvSpPr>
          <p:nvPr>
            <p:ph type="title" hasCustomPrompt="1"/>
          </p:nvPr>
        </p:nvSpPr>
        <p:spPr>
          <a:xfrm>
            <a:off x="3367704" y="635003"/>
            <a:ext cx="17648592" cy="2545730"/>
          </a:xfrm>
          <a:prstGeom prst="rect">
            <a:avLst/>
          </a:prstGeom>
        </p:spPr>
        <p:txBody>
          <a:bodyPr anchor="b"/>
          <a:lstStyle>
            <a:lvl1pPr>
              <a:defRPr sz="9500" b="1" i="0" kern="1200" spc="-100">
                <a:latin typeface="Arial Black"/>
                <a:cs typeface="Helvetica"/>
              </a:defRPr>
            </a:lvl1pPr>
          </a:lstStyle>
          <a:p>
            <a:r>
              <a:rPr lang="en-GB" dirty="0"/>
              <a:t>&gt;Insert title here&lt;</a:t>
            </a:r>
            <a:endParaRPr dirty="0"/>
          </a:p>
        </p:txBody>
      </p:sp>
      <p:sp>
        <p:nvSpPr>
          <p:cNvPr id="15" name="Text Placeholder 13"/>
          <p:cNvSpPr>
            <a:spLocks noGrp="1"/>
          </p:cNvSpPr>
          <p:nvPr>
            <p:ph type="body" sz="quarter" idx="10" hasCustomPrompt="1"/>
          </p:nvPr>
        </p:nvSpPr>
        <p:spPr>
          <a:xfrm>
            <a:off x="2260600" y="4420660"/>
            <a:ext cx="4533900" cy="6861622"/>
          </a:xfrm>
          <a:prstGeom prst="rect">
            <a:avLst/>
          </a:prstGeom>
        </p:spPr>
        <p:txBody>
          <a:bodyPr vert="horz"/>
          <a:lstStyle>
            <a:lvl1pPr marL="0" indent="0">
              <a:buNone/>
              <a:defRPr sz="2400">
                <a:latin typeface="Arial Narrow"/>
                <a:cs typeface="Helvetica"/>
              </a:defRPr>
            </a:lvl1pPr>
          </a:lstStyle>
          <a:p>
            <a:pPr lvl="0"/>
            <a:r>
              <a:rPr lang="en-US" dirty="0"/>
              <a:t>&gt;Insert text here&lt;</a:t>
            </a:r>
          </a:p>
        </p:txBody>
      </p:sp>
      <p:sp>
        <p:nvSpPr>
          <p:cNvPr id="18" name="Chart Placeholder 16"/>
          <p:cNvSpPr>
            <a:spLocks noGrp="1"/>
          </p:cNvSpPr>
          <p:nvPr>
            <p:ph type="chart" sz="quarter" idx="11" hasCustomPrompt="1"/>
          </p:nvPr>
        </p:nvSpPr>
        <p:spPr>
          <a:xfrm>
            <a:off x="8494713" y="4420660"/>
            <a:ext cx="13322300" cy="6861622"/>
          </a:xfrm>
          <a:prstGeom prst="rect">
            <a:avLst/>
          </a:prstGeom>
        </p:spPr>
        <p:txBody>
          <a:bodyPr vert="horz"/>
          <a:lstStyle>
            <a:lvl1pPr marL="0" indent="0">
              <a:buNone/>
              <a:defRPr sz="3600">
                <a:latin typeface="Arial Narrow"/>
                <a:cs typeface="Helvetica"/>
              </a:defRPr>
            </a:lvl1pPr>
          </a:lstStyle>
          <a:p>
            <a:r>
              <a:rPr lang="en-US" dirty="0"/>
              <a:t>&gt;Click the icon to insert chart here&lt;</a:t>
            </a:r>
          </a:p>
        </p:txBody>
      </p:sp>
      <p:sp>
        <p:nvSpPr>
          <p:cNvPr id="8" name="Text Placeholder 9"/>
          <p:cNvSpPr>
            <a:spLocks noGrp="1"/>
          </p:cNvSpPr>
          <p:nvPr>
            <p:ph type="body" sz="quarter" idx="12"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28913866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sp>
        <p:nvSpPr>
          <p:cNvPr id="7" name="Rectangle"/>
          <p:cNvSpPr/>
          <p:nvPr userDrawn="1"/>
        </p:nvSpPr>
        <p:spPr>
          <a:xfrm>
            <a:off x="821274" y="914400"/>
            <a:ext cx="22606000" cy="11938000"/>
          </a:xfrm>
          <a:prstGeom prst="rect">
            <a:avLst/>
          </a:prstGeom>
          <a:solidFill>
            <a:srgbClr val="4F2170"/>
          </a:solidFill>
          <a:ln w="12700">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13" name="Text Placeholder 11"/>
          <p:cNvSpPr>
            <a:spLocks noGrp="1"/>
          </p:cNvSpPr>
          <p:nvPr>
            <p:ph type="body" sz="quarter" idx="10" hasCustomPrompt="1"/>
          </p:nvPr>
        </p:nvSpPr>
        <p:spPr>
          <a:xfrm>
            <a:off x="4784725" y="3876675"/>
            <a:ext cx="14476413" cy="5962650"/>
          </a:xfrm>
          <a:prstGeom prst="rect">
            <a:avLst/>
          </a:prstGeom>
        </p:spPr>
        <p:txBody>
          <a:bodyPr vert="horz" anchor="ctr"/>
          <a:lstStyle>
            <a:lvl1pPr marL="0" indent="0">
              <a:buNone/>
              <a:defRPr sz="14300" b="1" i="0" spc="-100" baseline="0">
                <a:solidFill>
                  <a:schemeClr val="bg1"/>
                </a:solidFill>
                <a:latin typeface="Arial Black"/>
                <a:cs typeface="Arial Black"/>
              </a:defRPr>
            </a:lvl1pPr>
          </a:lstStyle>
          <a:p>
            <a:pPr lvl="0"/>
            <a:r>
              <a:rPr lang="en-US" dirty="0"/>
              <a:t>&gt;Insert title here&lt;</a:t>
            </a:r>
          </a:p>
        </p:txBody>
      </p:sp>
    </p:spTree>
    <p:extLst>
      <p:ext uri="{BB962C8B-B14F-4D97-AF65-F5344CB8AC3E}">
        <p14:creationId xmlns:p14="http://schemas.microsoft.com/office/powerpoint/2010/main" val="351627372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2209694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Text 1">
    <p:spTree>
      <p:nvGrpSpPr>
        <p:cNvPr id="1" name=""/>
        <p:cNvGrpSpPr/>
        <p:nvPr/>
      </p:nvGrpSpPr>
      <p:grpSpPr>
        <a:xfrm>
          <a:off x="0" y="0"/>
          <a:ext cx="0" cy="0"/>
          <a:chOff x="0" y="0"/>
          <a:chExt cx="0" cy="0"/>
        </a:xfrm>
      </p:grpSpPr>
      <p:sp>
        <p:nvSpPr>
          <p:cNvPr id="3" name="Rectangle"/>
          <p:cNvSpPr/>
          <p:nvPr userDrawn="1"/>
        </p:nvSpPr>
        <p:spPr>
          <a:xfrm>
            <a:off x="11235274" y="914400"/>
            <a:ext cx="12192000" cy="11938000"/>
          </a:xfrm>
          <a:prstGeom prst="rect">
            <a:avLst/>
          </a:prstGeom>
          <a:solidFill>
            <a:srgbClr val="4F2170"/>
          </a:solidFill>
          <a:ln w="12700">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4" name="Title Text"/>
          <p:cNvSpPr txBox="1">
            <a:spLocks noGrp="1"/>
          </p:cNvSpPr>
          <p:nvPr>
            <p:ph type="title" hasCustomPrompt="1"/>
          </p:nvPr>
        </p:nvSpPr>
        <p:spPr>
          <a:xfrm>
            <a:off x="2345894" y="1377984"/>
            <a:ext cx="7204005" cy="6083856"/>
          </a:xfrm>
          <a:prstGeom prst="rect">
            <a:avLst/>
          </a:prstGeom>
        </p:spPr>
        <p:txBody>
          <a:bodyPr anchor="b"/>
          <a:lstStyle>
            <a:lvl1pPr algn="r">
              <a:defRPr sz="9500" b="1" i="0" spc="-100" baseline="0">
                <a:solidFill>
                  <a:schemeClr val="tx1"/>
                </a:solidFill>
                <a:latin typeface="Arial Black"/>
                <a:cs typeface="Helvetica"/>
              </a:defRPr>
            </a:lvl1pPr>
          </a:lstStyle>
          <a:p>
            <a:r>
              <a:rPr lang="en-GB" dirty="0"/>
              <a:t>&gt;Insert title here&lt;</a:t>
            </a:r>
            <a:endParaRPr dirty="0"/>
          </a:p>
        </p:txBody>
      </p:sp>
      <p:sp>
        <p:nvSpPr>
          <p:cNvPr id="5" name="Line"/>
          <p:cNvSpPr/>
          <p:nvPr userDrawn="1"/>
        </p:nvSpPr>
        <p:spPr>
          <a:xfrm>
            <a:off x="5458151" y="7759702"/>
            <a:ext cx="5962552" cy="0"/>
          </a:xfrm>
          <a:prstGeom prst="line">
            <a:avLst/>
          </a:prstGeom>
          <a:ln w="254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9" name="Text Placeholder 8"/>
          <p:cNvSpPr>
            <a:spLocks noGrp="1"/>
          </p:cNvSpPr>
          <p:nvPr>
            <p:ph type="body" sz="quarter" idx="15" hasCustomPrompt="1"/>
          </p:nvPr>
        </p:nvSpPr>
        <p:spPr>
          <a:xfrm>
            <a:off x="12236987" y="6773334"/>
            <a:ext cx="6350000" cy="3643844"/>
          </a:xfrm>
          <a:prstGeom prst="rect">
            <a:avLst/>
          </a:prstGeom>
        </p:spPr>
        <p:txBody>
          <a:bodyPr vert="horz"/>
          <a:lstStyle>
            <a:lvl1pPr marL="0" indent="0" algn="l">
              <a:spcBef>
                <a:spcPts val="16200"/>
              </a:spcBef>
              <a:buNone/>
              <a:defRPr sz="3600" b="0" i="0" baseline="0">
                <a:solidFill>
                  <a:srgbClr val="FFFFFF"/>
                </a:solidFill>
                <a:latin typeface="Arial Narrow"/>
                <a:cs typeface="Helvetica"/>
              </a:defRPr>
            </a:lvl1pPr>
          </a:lstStyle>
          <a:p>
            <a:pPr lvl="0"/>
            <a:r>
              <a:rPr lang="en-US" dirty="0"/>
              <a:t>&gt;Insert text here&lt;</a:t>
            </a:r>
          </a:p>
        </p:txBody>
      </p:sp>
    </p:spTree>
    <p:extLst>
      <p:ext uri="{BB962C8B-B14F-4D97-AF65-F5344CB8AC3E}">
        <p14:creationId xmlns:p14="http://schemas.microsoft.com/office/powerpoint/2010/main" val="1880368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Text 2">
    <p:spTree>
      <p:nvGrpSpPr>
        <p:cNvPr id="1" name=""/>
        <p:cNvGrpSpPr/>
        <p:nvPr/>
      </p:nvGrpSpPr>
      <p:grpSpPr>
        <a:xfrm>
          <a:off x="0" y="0"/>
          <a:ext cx="0" cy="0"/>
          <a:chOff x="0" y="0"/>
          <a:chExt cx="0" cy="0"/>
        </a:xfrm>
      </p:grpSpPr>
      <p:sp>
        <p:nvSpPr>
          <p:cNvPr id="3" name="Rectangle"/>
          <p:cNvSpPr/>
          <p:nvPr userDrawn="1"/>
        </p:nvSpPr>
        <p:spPr>
          <a:xfrm>
            <a:off x="3666705" y="6986739"/>
            <a:ext cx="0" cy="4699102"/>
          </a:xfrm>
          <a:prstGeom prst="rect">
            <a:avLst/>
          </a:prstGeom>
          <a:solidFill>
            <a:srgbClr val="000000">
              <a:alpha val="20000"/>
            </a:srgbClr>
          </a:solidFill>
          <a:ln w="127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4" name="Line"/>
          <p:cNvSpPr/>
          <p:nvPr userDrawn="1"/>
        </p:nvSpPr>
        <p:spPr>
          <a:xfrm>
            <a:off x="5458151" y="5098435"/>
            <a:ext cx="5962552" cy="2"/>
          </a:xfrm>
          <a:prstGeom prst="line">
            <a:avLst/>
          </a:prstGeom>
          <a:ln w="254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5" name="Title Text"/>
          <p:cNvSpPr txBox="1">
            <a:spLocks noGrp="1"/>
          </p:cNvSpPr>
          <p:nvPr>
            <p:ph type="title" hasCustomPrompt="1"/>
          </p:nvPr>
        </p:nvSpPr>
        <p:spPr>
          <a:xfrm>
            <a:off x="2227295" y="1905173"/>
            <a:ext cx="20006578" cy="3809962"/>
          </a:xfrm>
          <a:prstGeom prst="rect">
            <a:avLst/>
          </a:prstGeom>
        </p:spPr>
        <p:txBody>
          <a:bodyPr anchor="ctr"/>
          <a:lstStyle>
            <a:lvl1pPr>
              <a:defRPr sz="14300" b="1" i="0" kern="1200" spc="-100">
                <a:latin typeface="Arial Black"/>
                <a:cs typeface="Helvetica"/>
              </a:defRPr>
            </a:lvl1pPr>
          </a:lstStyle>
          <a:p>
            <a:r>
              <a:rPr lang="en-GB" dirty="0"/>
              <a:t>&gt;Insert t</a:t>
            </a:r>
            <a:r>
              <a:rPr dirty="0"/>
              <a:t>itle </a:t>
            </a:r>
            <a:r>
              <a:rPr lang="en-GB" dirty="0"/>
              <a:t>here&lt;</a:t>
            </a:r>
            <a:endParaRPr dirty="0"/>
          </a:p>
        </p:txBody>
      </p:sp>
      <p:sp>
        <p:nvSpPr>
          <p:cNvPr id="6" name="Body Level One…"/>
          <p:cNvSpPr txBox="1">
            <a:spLocks noGrp="1"/>
          </p:cNvSpPr>
          <p:nvPr>
            <p:ph type="body" sz="half" idx="1" hasCustomPrompt="1"/>
          </p:nvPr>
        </p:nvSpPr>
        <p:spPr>
          <a:xfrm>
            <a:off x="6127750" y="6058820"/>
            <a:ext cx="12128501" cy="5842040"/>
          </a:xfrm>
          <a:prstGeom prst="rect">
            <a:avLst/>
          </a:prstGeom>
        </p:spPr>
        <p:txBody>
          <a:bodyPr anchor="t"/>
          <a:lstStyle>
            <a:lvl1pPr marL="0" indent="0">
              <a:buSzTx/>
              <a:buNone/>
              <a:defRPr sz="3600" b="0" i="0">
                <a:latin typeface="Arial Narrow"/>
                <a:cs typeface="Helvetica"/>
              </a:defRPr>
            </a:lvl1pPr>
            <a:lvl2pPr marL="0" indent="228590">
              <a:buSzTx/>
              <a:buNone/>
              <a:defRPr>
                <a:latin typeface="+mn-lt"/>
              </a:defRPr>
            </a:lvl2pPr>
            <a:lvl3pPr marL="0" indent="457180">
              <a:buSzTx/>
              <a:buNone/>
              <a:defRPr>
                <a:latin typeface="+mn-lt"/>
              </a:defRPr>
            </a:lvl3pPr>
            <a:lvl4pPr marL="0" indent="685771">
              <a:buSzTx/>
              <a:buNone/>
              <a:defRPr>
                <a:latin typeface="+mn-lt"/>
              </a:defRPr>
            </a:lvl4pPr>
            <a:lvl5pPr marL="0" indent="914361">
              <a:buSzTx/>
              <a:buNone/>
              <a:defRPr>
                <a:latin typeface="+mn-lt"/>
              </a:defRPr>
            </a:lvl5pPr>
          </a:lstStyle>
          <a:p>
            <a:r>
              <a:rPr lang="en-GB" dirty="0"/>
              <a:t>&gt;Insert text here&lt;</a:t>
            </a:r>
            <a:endParaRPr dirty="0"/>
          </a:p>
        </p:txBody>
      </p:sp>
      <p:sp>
        <p:nvSpPr>
          <p:cNvPr id="10"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14759327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Text 3">
    <p:spTree>
      <p:nvGrpSpPr>
        <p:cNvPr id="1" name=""/>
        <p:cNvGrpSpPr/>
        <p:nvPr/>
      </p:nvGrpSpPr>
      <p:grpSpPr>
        <a:xfrm>
          <a:off x="0" y="0"/>
          <a:ext cx="0" cy="0"/>
          <a:chOff x="0" y="0"/>
          <a:chExt cx="0" cy="0"/>
        </a:xfrm>
      </p:grpSpPr>
      <p:sp>
        <p:nvSpPr>
          <p:cNvPr id="3" name="Rectangle"/>
          <p:cNvSpPr/>
          <p:nvPr userDrawn="1"/>
        </p:nvSpPr>
        <p:spPr>
          <a:xfrm>
            <a:off x="3666705" y="6986739"/>
            <a:ext cx="0" cy="4699102"/>
          </a:xfrm>
          <a:prstGeom prst="rect">
            <a:avLst/>
          </a:prstGeom>
          <a:solidFill>
            <a:srgbClr val="000000">
              <a:alpha val="20000"/>
            </a:srgbClr>
          </a:solidFill>
          <a:ln w="127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4" name="Title Text"/>
          <p:cNvSpPr txBox="1">
            <a:spLocks noGrp="1"/>
          </p:cNvSpPr>
          <p:nvPr>
            <p:ph type="title" hasCustomPrompt="1"/>
          </p:nvPr>
        </p:nvSpPr>
        <p:spPr>
          <a:xfrm>
            <a:off x="4456518" y="2465477"/>
            <a:ext cx="15470965" cy="2435354"/>
          </a:xfrm>
          <a:prstGeom prst="rect">
            <a:avLst/>
          </a:prstGeom>
        </p:spPr>
        <p:txBody>
          <a:bodyPr/>
          <a:lstStyle>
            <a:lvl1pPr>
              <a:lnSpc>
                <a:spcPct val="120000"/>
              </a:lnSpc>
              <a:defRPr sz="4800" b="1" i="0" spc="-100">
                <a:latin typeface="Arial"/>
                <a:cs typeface="Helvetica"/>
              </a:defRPr>
            </a:lvl1pPr>
          </a:lstStyle>
          <a:p>
            <a:r>
              <a:rPr lang="en-GB" dirty="0"/>
              <a:t>&gt;Insert t</a:t>
            </a:r>
            <a:r>
              <a:rPr dirty="0"/>
              <a:t>itle </a:t>
            </a:r>
            <a:r>
              <a:rPr lang="en-GB" dirty="0"/>
              <a:t>here&lt;</a:t>
            </a:r>
            <a:endParaRPr dirty="0"/>
          </a:p>
        </p:txBody>
      </p:sp>
      <p:sp>
        <p:nvSpPr>
          <p:cNvPr id="8" name="Text Placeholder 5"/>
          <p:cNvSpPr>
            <a:spLocks noGrp="1"/>
          </p:cNvSpPr>
          <p:nvPr>
            <p:ph type="body" idx="11" hasCustomPrompt="1"/>
          </p:nvPr>
        </p:nvSpPr>
        <p:spPr>
          <a:xfrm>
            <a:off x="4443413" y="5805488"/>
            <a:ext cx="15497175" cy="6034087"/>
          </a:xfrm>
          <a:prstGeom prst="rect">
            <a:avLst/>
          </a:prstGeom>
        </p:spPr>
        <p:txBody>
          <a:bodyPr vert="horz"/>
          <a:lstStyle>
            <a:lvl1pPr marL="0" indent="0">
              <a:buNone/>
              <a:defRPr sz="2400" baseline="0">
                <a:latin typeface="Arial Narrow"/>
                <a:cs typeface="Arial Narrow"/>
              </a:defRPr>
            </a:lvl1pPr>
          </a:lstStyle>
          <a:p>
            <a:pPr lvl="0"/>
            <a:r>
              <a:rPr lang="en-US" dirty="0"/>
              <a:t>&gt;Insert text here&lt;</a:t>
            </a:r>
          </a:p>
        </p:txBody>
      </p:sp>
      <p:sp>
        <p:nvSpPr>
          <p:cNvPr id="6"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41375211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Blank">
    <p:spTree>
      <p:nvGrpSpPr>
        <p:cNvPr id="1" name=""/>
        <p:cNvGrpSpPr/>
        <p:nvPr/>
      </p:nvGrpSpPr>
      <p:grpSpPr>
        <a:xfrm>
          <a:off x="0" y="0"/>
          <a:ext cx="0" cy="0"/>
          <a:chOff x="0" y="0"/>
          <a:chExt cx="0" cy="0"/>
        </a:xfrm>
      </p:grpSpPr>
      <p:sp>
        <p:nvSpPr>
          <p:cNvPr id="3" name="Line"/>
          <p:cNvSpPr/>
          <p:nvPr userDrawn="1"/>
        </p:nvSpPr>
        <p:spPr>
          <a:xfrm>
            <a:off x="7104636" y="3447435"/>
            <a:ext cx="4316067" cy="2"/>
          </a:xfrm>
          <a:prstGeom prst="line">
            <a:avLst/>
          </a:prstGeom>
          <a:ln w="254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4" name="Title Text"/>
          <p:cNvSpPr txBox="1">
            <a:spLocks noGrp="1"/>
          </p:cNvSpPr>
          <p:nvPr>
            <p:ph type="title" hasCustomPrompt="1"/>
          </p:nvPr>
        </p:nvSpPr>
        <p:spPr>
          <a:xfrm>
            <a:off x="3367704" y="635003"/>
            <a:ext cx="17648592" cy="2545730"/>
          </a:xfrm>
          <a:prstGeom prst="rect">
            <a:avLst/>
          </a:prstGeom>
        </p:spPr>
        <p:txBody>
          <a:bodyPr anchor="b"/>
          <a:lstStyle>
            <a:lvl1pPr>
              <a:defRPr sz="9500" b="1" i="0" kern="1200" spc="-100">
                <a:latin typeface="Arial"/>
                <a:cs typeface="Helvetica"/>
              </a:defRPr>
            </a:lvl1pPr>
          </a:lstStyle>
          <a:p>
            <a:r>
              <a:rPr lang="en-GB" dirty="0"/>
              <a:t>&gt;Insert title here&lt;</a:t>
            </a:r>
            <a:endParaRPr dirty="0"/>
          </a:p>
        </p:txBody>
      </p:sp>
      <p:sp>
        <p:nvSpPr>
          <p:cNvPr id="5"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1500920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cons">
    <p:spTree>
      <p:nvGrpSpPr>
        <p:cNvPr id="1" name=""/>
        <p:cNvGrpSpPr/>
        <p:nvPr/>
      </p:nvGrpSpPr>
      <p:grpSpPr>
        <a:xfrm>
          <a:off x="0" y="0"/>
          <a:ext cx="0" cy="0"/>
          <a:chOff x="0" y="0"/>
          <a:chExt cx="0" cy="0"/>
        </a:xfrm>
      </p:grpSpPr>
      <p:sp>
        <p:nvSpPr>
          <p:cNvPr id="19" name="Picture Placeholder 21"/>
          <p:cNvSpPr>
            <a:spLocks noGrp="1"/>
          </p:cNvSpPr>
          <p:nvPr>
            <p:ph type="pic" sz="quarter" idx="23" hasCustomPrompt="1"/>
          </p:nvPr>
        </p:nvSpPr>
        <p:spPr>
          <a:xfrm>
            <a:off x="17171451" y="4882445"/>
            <a:ext cx="2566987" cy="2595563"/>
          </a:xfrm>
          <a:prstGeom prst="rect">
            <a:avLst/>
          </a:prstGeom>
        </p:spPr>
        <p:txBody>
          <a:bodyPr vert="horz"/>
          <a:lstStyle>
            <a:lvl1pPr marL="0" indent="0" algn="ctr">
              <a:buNone/>
              <a:defRPr sz="2000">
                <a:latin typeface="Arial Narrow"/>
                <a:cs typeface="Helvetica"/>
              </a:defRPr>
            </a:lvl1pPr>
          </a:lstStyle>
          <a:p>
            <a:r>
              <a:rPr lang="en-US" dirty="0"/>
              <a:t>&gt;Click icon</a:t>
            </a:r>
            <a:br>
              <a:rPr lang="en-US" dirty="0"/>
            </a:br>
            <a:r>
              <a:rPr lang="en-US" dirty="0"/>
              <a:t>to insert image&lt;</a:t>
            </a:r>
          </a:p>
        </p:txBody>
      </p:sp>
      <p:sp>
        <p:nvSpPr>
          <p:cNvPr id="22" name="Picture Placeholder 21"/>
          <p:cNvSpPr>
            <a:spLocks noGrp="1"/>
          </p:cNvSpPr>
          <p:nvPr>
            <p:ph type="pic" sz="quarter" idx="22" hasCustomPrompt="1"/>
          </p:nvPr>
        </p:nvSpPr>
        <p:spPr>
          <a:xfrm>
            <a:off x="10923284" y="4883856"/>
            <a:ext cx="2566987" cy="2595563"/>
          </a:xfrm>
          <a:prstGeom prst="rect">
            <a:avLst/>
          </a:prstGeom>
        </p:spPr>
        <p:txBody>
          <a:bodyPr vert="horz"/>
          <a:lstStyle>
            <a:lvl1pPr marL="0" indent="0" algn="ctr">
              <a:buNone/>
              <a:defRPr sz="2000">
                <a:latin typeface="Arial Narrow"/>
                <a:cs typeface="Helvetica"/>
              </a:defRPr>
            </a:lvl1pPr>
          </a:lstStyle>
          <a:p>
            <a:r>
              <a:rPr lang="en-US" dirty="0"/>
              <a:t>&gt;Click icon</a:t>
            </a:r>
            <a:br>
              <a:rPr lang="en-US" dirty="0"/>
            </a:br>
            <a:r>
              <a:rPr lang="en-US" dirty="0"/>
              <a:t>to insert image&lt;</a:t>
            </a:r>
          </a:p>
        </p:txBody>
      </p:sp>
      <p:sp>
        <p:nvSpPr>
          <p:cNvPr id="17" name="Picture Placeholder 2"/>
          <p:cNvSpPr>
            <a:spLocks noGrp="1"/>
          </p:cNvSpPr>
          <p:nvPr>
            <p:ph type="pic" sz="quarter" idx="19" hasCustomPrompt="1"/>
          </p:nvPr>
        </p:nvSpPr>
        <p:spPr>
          <a:xfrm>
            <a:off x="4643037" y="4882445"/>
            <a:ext cx="2566730" cy="2596974"/>
          </a:xfrm>
          <a:prstGeom prst="rect">
            <a:avLst/>
          </a:prstGeom>
        </p:spPr>
        <p:txBody>
          <a:bodyPr vert="horz"/>
          <a:lstStyle>
            <a:lvl1pPr marL="0" indent="0" algn="ctr">
              <a:buNone/>
              <a:defRPr sz="2000" b="0" i="0">
                <a:latin typeface="Arial Narrow"/>
                <a:cs typeface="Helvetica"/>
              </a:defRPr>
            </a:lvl1pPr>
          </a:lstStyle>
          <a:p>
            <a:r>
              <a:rPr lang="en-US" dirty="0"/>
              <a:t>&gt;Click icon</a:t>
            </a:r>
          </a:p>
          <a:p>
            <a:r>
              <a:rPr lang="en-US" dirty="0"/>
              <a:t>to insert image&lt;</a:t>
            </a:r>
          </a:p>
        </p:txBody>
      </p:sp>
      <p:sp>
        <p:nvSpPr>
          <p:cNvPr id="3" name="Title Text"/>
          <p:cNvSpPr txBox="1">
            <a:spLocks noGrp="1"/>
          </p:cNvSpPr>
          <p:nvPr>
            <p:ph type="title" hasCustomPrompt="1"/>
          </p:nvPr>
        </p:nvSpPr>
        <p:spPr>
          <a:xfrm>
            <a:off x="3172654" y="1778005"/>
            <a:ext cx="18038693" cy="1783730"/>
          </a:xfrm>
          <a:prstGeom prst="rect">
            <a:avLst/>
          </a:prstGeom>
        </p:spPr>
        <p:txBody>
          <a:bodyPr anchor="t"/>
          <a:lstStyle>
            <a:lvl1pPr>
              <a:defRPr sz="9500" b="1" i="0" kern="1200" spc="-100">
                <a:latin typeface="Arial"/>
                <a:cs typeface="Helvetica"/>
              </a:defRPr>
            </a:lvl1pPr>
          </a:lstStyle>
          <a:p>
            <a:r>
              <a:rPr lang="en-GB" dirty="0"/>
              <a:t>&gt;Insert t</a:t>
            </a:r>
            <a:r>
              <a:rPr dirty="0"/>
              <a:t>itle </a:t>
            </a:r>
            <a:r>
              <a:rPr lang="en-GB" dirty="0"/>
              <a:t>here&lt;</a:t>
            </a:r>
            <a:endParaRPr dirty="0"/>
          </a:p>
        </p:txBody>
      </p:sp>
      <p:sp>
        <p:nvSpPr>
          <p:cNvPr id="4" name="Common sense suggests, that for an explanation of the observable diversification in life, it is necessary to admit that each separate subject, each organism, each social unit, and even each computer."/>
          <p:cNvSpPr txBox="1">
            <a:spLocks noGrp="1"/>
          </p:cNvSpPr>
          <p:nvPr>
            <p:ph type="body" sz="quarter" idx="13" hasCustomPrompt="1"/>
          </p:nvPr>
        </p:nvSpPr>
        <p:spPr>
          <a:xfrm>
            <a:off x="3287262" y="9844406"/>
            <a:ext cx="5270501" cy="506549"/>
          </a:xfrm>
          <a:prstGeom prst="rect">
            <a:avLst/>
          </a:prstGeom>
        </p:spPr>
        <p:txBody>
          <a:bodyPr anchor="t">
            <a:spAutoFit/>
          </a:bodyPr>
          <a:lstStyle>
            <a:lvl1pPr marL="0" indent="0" algn="ctr">
              <a:lnSpc>
                <a:spcPct val="150000"/>
              </a:lnSpc>
              <a:buSzTx/>
              <a:buNone/>
              <a:defRPr sz="1900" b="0" i="0" spc="36" baseline="0">
                <a:latin typeface="Arial Narrow"/>
                <a:cs typeface="Helvetica"/>
              </a:defRPr>
            </a:lvl1pPr>
          </a:lstStyle>
          <a:p>
            <a:r>
              <a:rPr lang="en-GB" dirty="0"/>
              <a:t>&gt;Insert text here&lt;</a:t>
            </a:r>
            <a:endParaRPr dirty="0"/>
          </a:p>
        </p:txBody>
      </p:sp>
      <p:sp>
        <p:nvSpPr>
          <p:cNvPr id="5" name="Title Text"/>
          <p:cNvSpPr txBox="1">
            <a:spLocks noGrp="1"/>
          </p:cNvSpPr>
          <p:nvPr>
            <p:ph type="body" sz="quarter" idx="14" hasCustomPrompt="1"/>
          </p:nvPr>
        </p:nvSpPr>
        <p:spPr>
          <a:xfrm>
            <a:off x="3003647" y="8600743"/>
            <a:ext cx="5837756" cy="954107"/>
          </a:xfrm>
          <a:prstGeom prst="rect">
            <a:avLst/>
          </a:prstGeom>
        </p:spPr>
        <p:txBody>
          <a:bodyPr wrap="none" anchor="b">
            <a:spAutoFit/>
          </a:bodyPr>
          <a:lstStyle>
            <a:lvl1pPr marL="0" indent="0" algn="ctr">
              <a:lnSpc>
                <a:spcPct val="120000"/>
              </a:lnSpc>
              <a:buSzTx/>
              <a:buNone/>
              <a:defRPr sz="4800" b="1" i="0" kern="1200" spc="-100">
                <a:solidFill>
                  <a:srgbClr val="000000"/>
                </a:solidFill>
                <a:latin typeface="Arial"/>
                <a:ea typeface="+mn-ea"/>
                <a:cs typeface="Helvetica"/>
                <a:sym typeface="Butler Stencil"/>
              </a:defRPr>
            </a:lvl1pPr>
          </a:lstStyle>
          <a:p>
            <a:r>
              <a:rPr lang="en-GB" dirty="0"/>
              <a:t>&gt;Insert t</a:t>
            </a:r>
            <a:r>
              <a:rPr dirty="0"/>
              <a:t>itle </a:t>
            </a:r>
            <a:r>
              <a:rPr lang="en-GB" dirty="0"/>
              <a:t>here&lt;</a:t>
            </a:r>
            <a:endParaRPr dirty="0"/>
          </a:p>
        </p:txBody>
      </p:sp>
      <p:sp>
        <p:nvSpPr>
          <p:cNvPr id="6" name="Common sense suggests, that for an explanation of the observable diversification in life, it is necessary to admit that each separate subject, each organism, each social unit, and even each computer."/>
          <p:cNvSpPr txBox="1">
            <a:spLocks noGrp="1"/>
          </p:cNvSpPr>
          <p:nvPr>
            <p:ph type="body" sz="quarter" idx="15" hasCustomPrompt="1"/>
          </p:nvPr>
        </p:nvSpPr>
        <p:spPr>
          <a:xfrm>
            <a:off x="9556750" y="9844406"/>
            <a:ext cx="5270501" cy="506549"/>
          </a:xfrm>
          <a:prstGeom prst="rect">
            <a:avLst/>
          </a:prstGeom>
        </p:spPr>
        <p:txBody>
          <a:bodyPr anchor="t">
            <a:spAutoFit/>
          </a:bodyPr>
          <a:lstStyle>
            <a:lvl1pPr marL="0" indent="0" algn="ctr">
              <a:lnSpc>
                <a:spcPct val="150000"/>
              </a:lnSpc>
              <a:buSzTx/>
              <a:buNone/>
              <a:defRPr sz="1900" spc="36">
                <a:latin typeface="Arial Narrow"/>
                <a:cs typeface="Helvetica"/>
              </a:defRPr>
            </a:lvl1pPr>
          </a:lstStyle>
          <a:p>
            <a:r>
              <a:rPr lang="en-GB" dirty="0"/>
              <a:t>&gt;Insert text here&lt;</a:t>
            </a:r>
            <a:endParaRPr dirty="0"/>
          </a:p>
        </p:txBody>
      </p:sp>
      <p:sp>
        <p:nvSpPr>
          <p:cNvPr id="7" name="Title Text"/>
          <p:cNvSpPr txBox="1">
            <a:spLocks noGrp="1"/>
          </p:cNvSpPr>
          <p:nvPr>
            <p:ph type="body" sz="quarter" idx="16" hasCustomPrompt="1"/>
          </p:nvPr>
        </p:nvSpPr>
        <p:spPr>
          <a:xfrm>
            <a:off x="9273133" y="8600743"/>
            <a:ext cx="5837756" cy="954107"/>
          </a:xfrm>
          <a:prstGeom prst="rect">
            <a:avLst/>
          </a:prstGeom>
        </p:spPr>
        <p:txBody>
          <a:bodyPr wrap="none" anchor="b">
            <a:spAutoFit/>
          </a:bodyPr>
          <a:lstStyle>
            <a:lvl1pPr marL="0" indent="0" algn="ctr">
              <a:lnSpc>
                <a:spcPct val="120000"/>
              </a:lnSpc>
              <a:buSzTx/>
              <a:buNone/>
              <a:defRPr sz="4800" b="1" i="0" kern="1200" spc="-100">
                <a:solidFill>
                  <a:srgbClr val="000000"/>
                </a:solidFill>
                <a:latin typeface="Arial"/>
                <a:ea typeface="+mn-ea"/>
                <a:cs typeface="Helvetica"/>
                <a:sym typeface="Butler Stencil"/>
              </a:defRPr>
            </a:lvl1pPr>
          </a:lstStyle>
          <a:p>
            <a:r>
              <a:rPr lang="en-GB" dirty="0"/>
              <a:t>&gt;Insert title here&lt;</a:t>
            </a:r>
          </a:p>
        </p:txBody>
      </p:sp>
      <p:sp>
        <p:nvSpPr>
          <p:cNvPr id="8" name="Common sense suggests, that for an explanation of the observable diversification in life, it is necessary to admit that each separate subject, each organism, each social unit, and even each computer."/>
          <p:cNvSpPr txBox="1">
            <a:spLocks noGrp="1"/>
          </p:cNvSpPr>
          <p:nvPr>
            <p:ph type="body" sz="quarter" idx="17" hasCustomPrompt="1"/>
          </p:nvPr>
        </p:nvSpPr>
        <p:spPr>
          <a:xfrm>
            <a:off x="15826238" y="9844406"/>
            <a:ext cx="5270501" cy="506549"/>
          </a:xfrm>
          <a:prstGeom prst="rect">
            <a:avLst/>
          </a:prstGeom>
        </p:spPr>
        <p:txBody>
          <a:bodyPr anchor="t">
            <a:spAutoFit/>
          </a:bodyPr>
          <a:lstStyle>
            <a:lvl1pPr marL="0" marR="0" indent="0" algn="ctr" defTabSz="1084204" rtl="0" eaLnBrk="1" fontAlgn="auto" latinLnBrk="0" hangingPunct="1">
              <a:lnSpc>
                <a:spcPct val="150000"/>
              </a:lnSpc>
              <a:spcBef>
                <a:spcPct val="20000"/>
              </a:spcBef>
              <a:spcAft>
                <a:spcPts val="0"/>
              </a:spcAft>
              <a:buClrTx/>
              <a:buSzTx/>
              <a:buFont typeface="Arial"/>
              <a:buNone/>
              <a:tabLst/>
              <a:defRPr sz="1900" b="0" i="0" spc="36">
                <a:latin typeface="Arial Narrow"/>
                <a:cs typeface="Helvetica"/>
              </a:defRPr>
            </a:lvl1pPr>
          </a:lstStyle>
          <a:p>
            <a:r>
              <a:rPr lang="en-GB" dirty="0"/>
              <a:t>&gt;Insert text here&lt;</a:t>
            </a:r>
          </a:p>
        </p:txBody>
      </p:sp>
      <p:sp>
        <p:nvSpPr>
          <p:cNvPr id="9" name="Title Text"/>
          <p:cNvSpPr txBox="1">
            <a:spLocks noGrp="1"/>
          </p:cNvSpPr>
          <p:nvPr>
            <p:ph type="body" sz="quarter" idx="18" hasCustomPrompt="1"/>
          </p:nvPr>
        </p:nvSpPr>
        <p:spPr>
          <a:xfrm>
            <a:off x="15542621" y="8600743"/>
            <a:ext cx="5837756" cy="954107"/>
          </a:xfrm>
          <a:prstGeom prst="rect">
            <a:avLst/>
          </a:prstGeom>
        </p:spPr>
        <p:txBody>
          <a:bodyPr wrap="none" anchor="b">
            <a:spAutoFit/>
          </a:bodyPr>
          <a:lstStyle>
            <a:lvl1pPr marL="0" indent="0" algn="ctr">
              <a:lnSpc>
                <a:spcPct val="120000"/>
              </a:lnSpc>
              <a:buSzTx/>
              <a:buNone/>
              <a:defRPr sz="4800" b="1" i="0" spc="-100">
                <a:solidFill>
                  <a:srgbClr val="000000"/>
                </a:solidFill>
                <a:latin typeface="Arial"/>
                <a:ea typeface="+mn-ea"/>
                <a:cs typeface="Helvetica"/>
                <a:sym typeface="Butler Stencil"/>
              </a:defRPr>
            </a:lvl1pPr>
          </a:lstStyle>
          <a:p>
            <a:r>
              <a:rPr lang="en-GB" dirty="0"/>
              <a:t>&gt;Insert title here&lt;</a:t>
            </a:r>
          </a:p>
        </p:txBody>
      </p:sp>
      <p:sp>
        <p:nvSpPr>
          <p:cNvPr id="10" name="Line"/>
          <p:cNvSpPr/>
          <p:nvPr userDrawn="1"/>
        </p:nvSpPr>
        <p:spPr>
          <a:xfrm>
            <a:off x="4399171" y="9526913"/>
            <a:ext cx="1651003" cy="2"/>
          </a:xfrm>
          <a:prstGeom prst="line">
            <a:avLst/>
          </a:prstGeom>
          <a:ln w="254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11" name="Line"/>
          <p:cNvSpPr/>
          <p:nvPr userDrawn="1"/>
        </p:nvSpPr>
        <p:spPr>
          <a:xfrm>
            <a:off x="10668659" y="9526913"/>
            <a:ext cx="1651003" cy="2"/>
          </a:xfrm>
          <a:prstGeom prst="line">
            <a:avLst/>
          </a:prstGeom>
          <a:ln w="254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12" name="Line"/>
          <p:cNvSpPr/>
          <p:nvPr userDrawn="1"/>
        </p:nvSpPr>
        <p:spPr>
          <a:xfrm>
            <a:off x="16938147" y="9526913"/>
            <a:ext cx="1651003" cy="2"/>
          </a:xfrm>
          <a:prstGeom prst="line">
            <a:avLst/>
          </a:prstGeom>
          <a:ln w="25400">
            <a:solidFill>
              <a:srgbClr val="4F2170"/>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13" name="Circle"/>
          <p:cNvSpPr/>
          <p:nvPr userDrawn="1"/>
        </p:nvSpPr>
        <p:spPr>
          <a:xfrm>
            <a:off x="4078319" y="4338738"/>
            <a:ext cx="3688408" cy="3688408"/>
          </a:xfrm>
          <a:prstGeom prst="ellipse">
            <a:avLst/>
          </a:prstGeom>
          <a:noFill/>
          <a:ln w="50800">
            <a:solidFill>
              <a:srgbClr val="1B1E21"/>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14" name="Circle"/>
          <p:cNvSpPr/>
          <p:nvPr userDrawn="1"/>
        </p:nvSpPr>
        <p:spPr>
          <a:xfrm>
            <a:off x="10347807" y="4338738"/>
            <a:ext cx="3688408" cy="3688408"/>
          </a:xfrm>
          <a:prstGeom prst="ellipse">
            <a:avLst/>
          </a:prstGeom>
          <a:ln w="50800">
            <a:solidFill>
              <a:srgbClr val="1B1E21"/>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15" name="Circle"/>
          <p:cNvSpPr/>
          <p:nvPr userDrawn="1"/>
        </p:nvSpPr>
        <p:spPr>
          <a:xfrm>
            <a:off x="16617292" y="4338738"/>
            <a:ext cx="3688408" cy="3688408"/>
          </a:xfrm>
          <a:prstGeom prst="ellipse">
            <a:avLst/>
          </a:prstGeom>
          <a:ln w="50800">
            <a:solidFill>
              <a:srgbClr val="1B1E21"/>
            </a:solidFill>
            <a:miter lim="400000"/>
          </a:ln>
        </p:spPr>
        <p:txBody>
          <a:bodyPr lIns="0" tIns="0" rIns="0" bIns="0" anchor="ctr"/>
          <a:lstStyle/>
          <a:p>
            <a:pPr algn="ctr">
              <a:lnSpc>
                <a:spcPct val="100000"/>
              </a:lnSpc>
              <a:defRPr sz="3200" spc="0">
                <a:solidFill>
                  <a:srgbClr val="FFFFFF"/>
                </a:solidFill>
                <a:latin typeface="Butler Stencil Medium"/>
                <a:ea typeface="Butler Stencil Medium"/>
                <a:cs typeface="Butler Stencil Medium"/>
                <a:sym typeface="Butler Stencil Medium"/>
              </a:defRPr>
            </a:pPr>
            <a:endParaRPr>
              <a:latin typeface="+mn-lt"/>
            </a:endParaRPr>
          </a:p>
        </p:txBody>
      </p:sp>
      <p:sp>
        <p:nvSpPr>
          <p:cNvPr id="20"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Tree>
    <p:extLst>
      <p:ext uri="{BB962C8B-B14F-4D97-AF65-F5344CB8AC3E}">
        <p14:creationId xmlns:p14="http://schemas.microsoft.com/office/powerpoint/2010/main" val="7579130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 Pictures 1">
    <p:spTree>
      <p:nvGrpSpPr>
        <p:cNvPr id="1" name=""/>
        <p:cNvGrpSpPr/>
        <p:nvPr/>
      </p:nvGrpSpPr>
      <p:grpSpPr>
        <a:xfrm>
          <a:off x="0" y="0"/>
          <a:ext cx="0" cy="0"/>
          <a:chOff x="0" y="0"/>
          <a:chExt cx="0" cy="0"/>
        </a:xfrm>
      </p:grpSpPr>
      <p:sp>
        <p:nvSpPr>
          <p:cNvPr id="56" name="Line"/>
          <p:cNvSpPr/>
          <p:nvPr userDrawn="1"/>
        </p:nvSpPr>
        <p:spPr>
          <a:xfrm>
            <a:off x="4399171" y="9780913"/>
            <a:ext cx="1651003" cy="2"/>
          </a:xfrm>
          <a:prstGeom prst="line">
            <a:avLst/>
          </a:prstGeom>
          <a:ln w="25400">
            <a:solidFill>
              <a:srgbClr val="4F2170"/>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57" name="Line"/>
          <p:cNvSpPr/>
          <p:nvPr userDrawn="1"/>
        </p:nvSpPr>
        <p:spPr>
          <a:xfrm>
            <a:off x="10668659" y="9780913"/>
            <a:ext cx="1651003" cy="2"/>
          </a:xfrm>
          <a:prstGeom prst="line">
            <a:avLst/>
          </a:prstGeom>
          <a:ln w="25400">
            <a:solidFill>
              <a:srgbClr val="4F2170"/>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58" name="Line"/>
          <p:cNvSpPr/>
          <p:nvPr userDrawn="1"/>
        </p:nvSpPr>
        <p:spPr>
          <a:xfrm>
            <a:off x="16938147" y="9780913"/>
            <a:ext cx="1651003" cy="2"/>
          </a:xfrm>
          <a:prstGeom prst="line">
            <a:avLst/>
          </a:prstGeom>
          <a:ln w="25400">
            <a:solidFill>
              <a:srgbClr val="4F2170"/>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63" name="Picture Placeholder 61"/>
          <p:cNvSpPr>
            <a:spLocks noGrp="1"/>
          </p:cNvSpPr>
          <p:nvPr>
            <p:ph type="pic" sz="quarter" idx="22" hasCustomPrompt="1"/>
          </p:nvPr>
        </p:nvSpPr>
        <p:spPr>
          <a:xfrm>
            <a:off x="9969500" y="3960445"/>
            <a:ext cx="4445000" cy="4445367"/>
          </a:xfrm>
          <a:prstGeom prst="rect">
            <a:avLst/>
          </a:prstGeom>
        </p:spPr>
        <p:txBody>
          <a:bodyPr vert="horz"/>
          <a:lstStyle>
            <a:lvl1pPr marL="0" indent="0">
              <a:buNone/>
              <a:defRPr sz="3600" b="0" i="0">
                <a:latin typeface="Arial Narrow"/>
                <a:cs typeface="Helvetica"/>
              </a:defRPr>
            </a:lvl1pPr>
          </a:lstStyle>
          <a:p>
            <a:r>
              <a:rPr lang="en-US" dirty="0"/>
              <a:t>&gt;Click icon to insert picture here&lt;</a:t>
            </a:r>
          </a:p>
        </p:txBody>
      </p:sp>
      <p:sp>
        <p:nvSpPr>
          <p:cNvPr id="17"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
        <p:nvSpPr>
          <p:cNvPr id="18" name="Text Placeholder 2"/>
          <p:cNvSpPr>
            <a:spLocks noGrp="1"/>
          </p:cNvSpPr>
          <p:nvPr>
            <p:ph type="body" sz="quarter" idx="24" hasCustomPrompt="1"/>
          </p:nvPr>
        </p:nvSpPr>
        <p:spPr>
          <a:xfrm>
            <a:off x="3172654" y="1778005"/>
            <a:ext cx="18037175" cy="1784350"/>
          </a:xfrm>
          <a:prstGeom prst="rect">
            <a:avLst/>
          </a:prstGeom>
        </p:spPr>
        <p:txBody>
          <a:bodyPr vert="horz"/>
          <a:lstStyle>
            <a:lvl1pPr marL="0" indent="0" algn="ctr">
              <a:buNone/>
              <a:defRPr sz="9500" b="1" i="0" kern="1200" spc="-100" baseline="0">
                <a:latin typeface="Arial"/>
              </a:defRPr>
            </a:lvl1pPr>
          </a:lstStyle>
          <a:p>
            <a:pPr lvl="0"/>
            <a:r>
              <a:rPr lang="en-US" dirty="0"/>
              <a:t>&gt;Insert title here&lt;</a:t>
            </a:r>
          </a:p>
        </p:txBody>
      </p:sp>
      <p:sp>
        <p:nvSpPr>
          <p:cNvPr id="20" name="Picture Placeholder 61"/>
          <p:cNvSpPr>
            <a:spLocks noGrp="1"/>
          </p:cNvSpPr>
          <p:nvPr>
            <p:ph type="pic" sz="quarter" idx="25" hasCustomPrompt="1"/>
          </p:nvPr>
        </p:nvSpPr>
        <p:spPr>
          <a:xfrm>
            <a:off x="3700023" y="3960080"/>
            <a:ext cx="4445000" cy="4445367"/>
          </a:xfrm>
          <a:prstGeom prst="rect">
            <a:avLst/>
          </a:prstGeom>
        </p:spPr>
        <p:txBody>
          <a:bodyPr vert="horz"/>
          <a:lstStyle>
            <a:lvl1pPr marL="0" indent="0">
              <a:buNone/>
              <a:defRPr sz="3600" b="0" i="0">
                <a:latin typeface="Arial Narrow"/>
                <a:cs typeface="Helvetica"/>
              </a:defRPr>
            </a:lvl1pPr>
          </a:lstStyle>
          <a:p>
            <a:r>
              <a:rPr lang="en-US" dirty="0"/>
              <a:t>&gt;Click icon to insert picture here&lt;</a:t>
            </a:r>
          </a:p>
        </p:txBody>
      </p:sp>
      <p:sp>
        <p:nvSpPr>
          <p:cNvPr id="22" name="Picture Placeholder 61"/>
          <p:cNvSpPr>
            <a:spLocks noGrp="1"/>
          </p:cNvSpPr>
          <p:nvPr>
            <p:ph type="pic" sz="quarter" idx="26" hasCustomPrompt="1"/>
          </p:nvPr>
        </p:nvSpPr>
        <p:spPr>
          <a:xfrm>
            <a:off x="16238538" y="3960080"/>
            <a:ext cx="4445000" cy="4445367"/>
          </a:xfrm>
          <a:prstGeom prst="rect">
            <a:avLst/>
          </a:prstGeom>
        </p:spPr>
        <p:txBody>
          <a:bodyPr vert="horz"/>
          <a:lstStyle>
            <a:lvl1pPr marL="0" indent="0">
              <a:buNone/>
              <a:defRPr sz="3600" b="0" i="0">
                <a:latin typeface="Arial Narrow"/>
                <a:cs typeface="Helvetica"/>
              </a:defRPr>
            </a:lvl1pPr>
          </a:lstStyle>
          <a:p>
            <a:r>
              <a:rPr lang="en-US" dirty="0"/>
              <a:t>&gt;Click icon to insert picture here&lt;</a:t>
            </a:r>
          </a:p>
        </p:txBody>
      </p:sp>
      <p:sp>
        <p:nvSpPr>
          <p:cNvPr id="25" name="Text Placeholder 4"/>
          <p:cNvSpPr>
            <a:spLocks noGrp="1"/>
          </p:cNvSpPr>
          <p:nvPr>
            <p:ph type="body" sz="quarter" idx="27" hasCustomPrompt="1"/>
          </p:nvPr>
        </p:nvSpPr>
        <p:spPr>
          <a:xfrm>
            <a:off x="3435003" y="8983131"/>
            <a:ext cx="4975225" cy="954088"/>
          </a:xfrm>
          <a:prstGeom prst="rect">
            <a:avLst/>
          </a:prstGeom>
        </p:spPr>
        <p:txBody>
          <a:bodyPr vert="horz"/>
          <a:lstStyle>
            <a:lvl4pPr marL="0" indent="0" algn="ctr">
              <a:buNone/>
              <a:defRPr sz="4000" b="0" i="0" kern="1200" spc="-100" baseline="0">
                <a:latin typeface="Arial"/>
              </a:defRPr>
            </a:lvl4pPr>
          </a:lstStyle>
          <a:p>
            <a:pPr lvl="3"/>
            <a:r>
              <a:rPr lang="en-US" dirty="0"/>
              <a:t>&gt;Insert title here&lt;</a:t>
            </a:r>
          </a:p>
        </p:txBody>
      </p:sp>
      <p:sp>
        <p:nvSpPr>
          <p:cNvPr id="27" name="Text Placeholder 4"/>
          <p:cNvSpPr>
            <a:spLocks noGrp="1"/>
          </p:cNvSpPr>
          <p:nvPr>
            <p:ph type="body" sz="quarter" idx="28" hasCustomPrompt="1"/>
          </p:nvPr>
        </p:nvSpPr>
        <p:spPr>
          <a:xfrm>
            <a:off x="9704306" y="8983129"/>
            <a:ext cx="4975225" cy="954088"/>
          </a:xfrm>
          <a:prstGeom prst="rect">
            <a:avLst/>
          </a:prstGeom>
        </p:spPr>
        <p:txBody>
          <a:bodyPr vert="horz"/>
          <a:lstStyle>
            <a:lvl4pPr marL="0" indent="0" algn="ctr">
              <a:buNone/>
              <a:defRPr sz="4000" b="0" i="0" kern="1200" spc="-100" baseline="0">
                <a:latin typeface="Arial"/>
              </a:defRPr>
            </a:lvl4pPr>
          </a:lstStyle>
          <a:p>
            <a:pPr lvl="3"/>
            <a:r>
              <a:rPr lang="en-US" dirty="0"/>
              <a:t>&gt;Insert title here&lt;</a:t>
            </a:r>
          </a:p>
        </p:txBody>
      </p:sp>
      <p:sp>
        <p:nvSpPr>
          <p:cNvPr id="29" name="Text Placeholder 4"/>
          <p:cNvSpPr>
            <a:spLocks noGrp="1"/>
          </p:cNvSpPr>
          <p:nvPr>
            <p:ph type="body" sz="quarter" idx="29" hasCustomPrompt="1"/>
          </p:nvPr>
        </p:nvSpPr>
        <p:spPr>
          <a:xfrm>
            <a:off x="15973794" y="9011066"/>
            <a:ext cx="4975225" cy="954088"/>
          </a:xfrm>
          <a:prstGeom prst="rect">
            <a:avLst/>
          </a:prstGeom>
        </p:spPr>
        <p:txBody>
          <a:bodyPr vert="horz"/>
          <a:lstStyle>
            <a:lvl4pPr marL="0" indent="0" algn="ctr">
              <a:buNone/>
              <a:defRPr sz="4000" b="0" i="0" kern="1200" spc="-100" baseline="0">
                <a:latin typeface="Arial"/>
              </a:defRPr>
            </a:lvl4pPr>
          </a:lstStyle>
          <a:p>
            <a:pPr lvl="3"/>
            <a:r>
              <a:rPr lang="en-US" dirty="0"/>
              <a:t>&gt;Insert title here&lt;</a:t>
            </a:r>
          </a:p>
        </p:txBody>
      </p:sp>
      <p:sp>
        <p:nvSpPr>
          <p:cNvPr id="32" name="Text Placeholder 6"/>
          <p:cNvSpPr>
            <a:spLocks noGrp="1"/>
          </p:cNvSpPr>
          <p:nvPr>
            <p:ph type="body" sz="quarter" idx="30" hasCustomPrompt="1"/>
          </p:nvPr>
        </p:nvSpPr>
        <p:spPr>
          <a:xfrm>
            <a:off x="3287262" y="10114785"/>
            <a:ext cx="5270500" cy="506412"/>
          </a:xfrm>
          <a:prstGeom prst="rect">
            <a:avLst/>
          </a:prstGeom>
        </p:spPr>
        <p:txBody>
          <a:bodyPr vert="horz"/>
          <a:lstStyle>
            <a:lvl1pPr marL="0" indent="0" algn="ctr">
              <a:buNone/>
              <a:defRPr sz="2000" baseline="0">
                <a:latin typeface="Arial Narrow"/>
              </a:defRPr>
            </a:lvl1pPr>
          </a:lstStyle>
          <a:p>
            <a:pPr lvl="0"/>
            <a:r>
              <a:rPr lang="en-US" dirty="0"/>
              <a:t>&gt;Insert text here&lt;</a:t>
            </a:r>
          </a:p>
        </p:txBody>
      </p:sp>
      <p:sp>
        <p:nvSpPr>
          <p:cNvPr id="34" name="Text Placeholder 6"/>
          <p:cNvSpPr>
            <a:spLocks noGrp="1"/>
          </p:cNvSpPr>
          <p:nvPr>
            <p:ph type="body" sz="quarter" idx="31" hasCustomPrompt="1"/>
          </p:nvPr>
        </p:nvSpPr>
        <p:spPr>
          <a:xfrm>
            <a:off x="9556750" y="10122690"/>
            <a:ext cx="5270500" cy="506412"/>
          </a:xfrm>
          <a:prstGeom prst="rect">
            <a:avLst/>
          </a:prstGeom>
        </p:spPr>
        <p:txBody>
          <a:bodyPr vert="horz"/>
          <a:lstStyle>
            <a:lvl1pPr marL="0" indent="0" algn="ctr">
              <a:buNone/>
              <a:defRPr sz="2000" baseline="0">
                <a:latin typeface="Arial Narrow"/>
              </a:defRPr>
            </a:lvl1pPr>
          </a:lstStyle>
          <a:p>
            <a:pPr lvl="0"/>
            <a:r>
              <a:rPr lang="en-US" dirty="0"/>
              <a:t>&gt;Insert text here&lt;</a:t>
            </a:r>
          </a:p>
        </p:txBody>
      </p:sp>
      <p:sp>
        <p:nvSpPr>
          <p:cNvPr id="36" name="Text Placeholder 6"/>
          <p:cNvSpPr>
            <a:spLocks noGrp="1"/>
          </p:cNvSpPr>
          <p:nvPr>
            <p:ph type="body" sz="quarter" idx="32" hasCustomPrompt="1"/>
          </p:nvPr>
        </p:nvSpPr>
        <p:spPr>
          <a:xfrm>
            <a:off x="15826238" y="10098406"/>
            <a:ext cx="5270500" cy="506412"/>
          </a:xfrm>
          <a:prstGeom prst="rect">
            <a:avLst/>
          </a:prstGeom>
        </p:spPr>
        <p:txBody>
          <a:bodyPr vert="horz"/>
          <a:lstStyle>
            <a:lvl1pPr marL="0" indent="0" algn="ctr">
              <a:buNone/>
              <a:defRPr sz="2000" baseline="0">
                <a:latin typeface="Arial Narrow"/>
              </a:defRPr>
            </a:lvl1pPr>
          </a:lstStyle>
          <a:p>
            <a:pPr lvl="0"/>
            <a:r>
              <a:rPr lang="en-US" dirty="0"/>
              <a:t>&gt;Insert text here&lt;</a:t>
            </a:r>
          </a:p>
        </p:txBody>
      </p:sp>
    </p:spTree>
    <p:extLst>
      <p:ext uri="{BB962C8B-B14F-4D97-AF65-F5344CB8AC3E}">
        <p14:creationId xmlns:p14="http://schemas.microsoft.com/office/powerpoint/2010/main" val="4261612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Pictures 2">
    <p:spTree>
      <p:nvGrpSpPr>
        <p:cNvPr id="1" name=""/>
        <p:cNvGrpSpPr/>
        <p:nvPr/>
      </p:nvGrpSpPr>
      <p:grpSpPr>
        <a:xfrm>
          <a:off x="0" y="0"/>
          <a:ext cx="0" cy="0"/>
          <a:chOff x="0" y="0"/>
          <a:chExt cx="0" cy="0"/>
        </a:xfrm>
      </p:grpSpPr>
      <p:sp>
        <p:nvSpPr>
          <p:cNvPr id="19" name="Rectangle"/>
          <p:cNvSpPr/>
          <p:nvPr userDrawn="1"/>
        </p:nvSpPr>
        <p:spPr>
          <a:xfrm>
            <a:off x="18037480" y="7759701"/>
            <a:ext cx="4826000" cy="3173988"/>
          </a:xfrm>
          <a:prstGeom prst="rect">
            <a:avLst/>
          </a:prstGeom>
          <a:solidFill>
            <a:srgbClr val="4F2170"/>
          </a:solidFill>
          <a:ln w="12700">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20" name="Rectangle"/>
          <p:cNvSpPr/>
          <p:nvPr userDrawn="1"/>
        </p:nvSpPr>
        <p:spPr>
          <a:xfrm>
            <a:off x="12694259" y="7759701"/>
            <a:ext cx="4826000" cy="3173988"/>
          </a:xfrm>
          <a:prstGeom prst="rect">
            <a:avLst/>
          </a:prstGeom>
          <a:solidFill>
            <a:srgbClr val="4F2170"/>
          </a:solidFill>
          <a:ln w="12700">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22" name="Image"/>
          <p:cNvSpPr>
            <a:spLocks noGrp="1"/>
          </p:cNvSpPr>
          <p:nvPr>
            <p:ph type="pic" sz="quarter" idx="14" hasCustomPrompt="1"/>
          </p:nvPr>
        </p:nvSpPr>
        <p:spPr>
          <a:xfrm>
            <a:off x="18057018" y="3053735"/>
            <a:ext cx="4811402" cy="4705967"/>
          </a:xfrm>
          <a:prstGeom prst="rect">
            <a:avLst/>
          </a:prstGeom>
        </p:spPr>
        <p:txBody>
          <a:bodyPr lIns="91434" tIns="45718" rIns="91434" bIns="45718" anchor="t">
            <a:noAutofit/>
          </a:bodyPr>
          <a:lstStyle>
            <a:lvl1pPr marL="0" marR="0" indent="0" algn="l" defTabSz="825463" rtl="0" eaLnBrk="1" fontAlgn="auto" latinLnBrk="0" hangingPunct="1">
              <a:lnSpc>
                <a:spcPct val="130000"/>
              </a:lnSpc>
              <a:spcBef>
                <a:spcPts val="0"/>
              </a:spcBef>
              <a:spcAft>
                <a:spcPts val="0"/>
              </a:spcAft>
              <a:buClrTx/>
              <a:buSzPct val="125000"/>
              <a:buFontTx/>
              <a:buNone/>
              <a:tabLst/>
              <a:defRPr sz="3600" baseline="0">
                <a:solidFill>
                  <a:schemeClr val="bg2"/>
                </a:solidFill>
                <a:latin typeface="Arial Narrow"/>
                <a:cs typeface="Arial Narrow"/>
              </a:defRPr>
            </a:lvl1pPr>
          </a:lstStyle>
          <a:p>
            <a:pPr marL="0" marR="0" lvl="0" indent="0" algn="l" defTabSz="825463" rtl="0" eaLnBrk="1" fontAlgn="auto" latinLnBrk="0" hangingPunct="1">
              <a:lnSpc>
                <a:spcPct val="130000"/>
              </a:lnSpc>
              <a:spcBef>
                <a:spcPts val="0"/>
              </a:spcBef>
              <a:spcAft>
                <a:spcPts val="0"/>
              </a:spcAft>
              <a:buClrTx/>
              <a:buSzPct val="125000"/>
              <a:buFontTx/>
              <a:buNone/>
              <a:tabLst/>
              <a:defRPr/>
            </a:pPr>
            <a:r>
              <a:rPr kumimoji="0" lang="en-GB" sz="3600" b="0" i="0" u="none" strike="noStrike" kern="0" cap="none" spc="0" normalizeH="0" baseline="0" noProof="0" dirty="0">
                <a:ln>
                  <a:noFill/>
                </a:ln>
                <a:solidFill>
                  <a:srgbClr val="D5D5D5"/>
                </a:solidFill>
                <a:effectLst/>
                <a:uLnTx/>
                <a:uFillTx/>
                <a:latin typeface="Arial Narrow"/>
                <a:cs typeface="Arial Narrow"/>
              </a:rPr>
              <a:t>&gt;Click the icon to insert picture here&lt;</a:t>
            </a:r>
            <a:endParaRPr kumimoji="0" lang="en-GB" sz="1800" b="0" i="0" u="none" strike="noStrike" kern="0" cap="none" spc="0" normalizeH="0" baseline="0" noProof="0" dirty="0">
              <a:ln>
                <a:noFill/>
              </a:ln>
              <a:solidFill>
                <a:srgbClr val="D5D5D5"/>
              </a:solidFill>
              <a:effectLst/>
              <a:uLnTx/>
              <a:uFillTx/>
              <a:latin typeface="Helvetica"/>
              <a:cs typeface="Helvetica"/>
            </a:endParaRPr>
          </a:p>
        </p:txBody>
      </p:sp>
      <p:sp>
        <p:nvSpPr>
          <p:cNvPr id="23" name="Rectangle"/>
          <p:cNvSpPr/>
          <p:nvPr userDrawn="1"/>
        </p:nvSpPr>
        <p:spPr>
          <a:xfrm>
            <a:off x="7363736" y="7759701"/>
            <a:ext cx="4826000" cy="3173987"/>
          </a:xfrm>
          <a:prstGeom prst="rect">
            <a:avLst/>
          </a:prstGeom>
          <a:solidFill>
            <a:srgbClr val="4F2170"/>
          </a:solidFill>
          <a:ln w="12700">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28" name="Common sense suggests, that for an explanation of the observable diversification in life,"/>
          <p:cNvSpPr txBox="1">
            <a:spLocks noGrp="1"/>
          </p:cNvSpPr>
          <p:nvPr>
            <p:ph type="body" sz="quarter" idx="19" hasCustomPrompt="1"/>
          </p:nvPr>
        </p:nvSpPr>
        <p:spPr>
          <a:xfrm>
            <a:off x="13214957" y="9082900"/>
            <a:ext cx="3810000" cy="506549"/>
          </a:xfrm>
          <a:prstGeom prst="rect">
            <a:avLst/>
          </a:prstGeom>
        </p:spPr>
        <p:txBody>
          <a:bodyPr anchor="t">
            <a:spAutoFit/>
          </a:bodyPr>
          <a:lstStyle>
            <a:lvl1pPr marL="0" indent="0">
              <a:lnSpc>
                <a:spcPct val="150000"/>
              </a:lnSpc>
              <a:buSzTx/>
              <a:buNone/>
              <a:defRPr sz="1900" spc="0" baseline="0">
                <a:solidFill>
                  <a:srgbClr val="FFFFFF"/>
                </a:solidFill>
                <a:latin typeface="Arial Narrow"/>
                <a:cs typeface="Arial Narrow"/>
              </a:defRPr>
            </a:lvl1pPr>
          </a:lstStyle>
          <a:p>
            <a:pPr marL="0" marR="0" lvl="0" indent="0" defTabSz="914400" eaLnBrk="1" fontAlgn="auto" latinLnBrk="0" hangingPunct="1">
              <a:lnSpc>
                <a:spcPct val="150000"/>
              </a:lnSpc>
              <a:spcBef>
                <a:spcPts val="0"/>
              </a:spcBef>
              <a:spcAft>
                <a:spcPts val="0"/>
              </a:spcAft>
              <a:buClrTx/>
              <a:buSzTx/>
              <a:buFontTx/>
              <a:buNone/>
              <a:tabLst/>
              <a:defRPr/>
            </a:pPr>
            <a:r>
              <a:rPr kumimoji="0" lang="en-GB" sz="1900" b="0" i="0" u="none" strike="noStrike" kern="0" cap="none" spc="0" normalizeH="0" baseline="0" noProof="0" dirty="0">
                <a:ln>
                  <a:noFill/>
                </a:ln>
                <a:solidFill>
                  <a:srgbClr val="FFFFFF"/>
                </a:solidFill>
                <a:effectLst/>
                <a:uLnTx/>
                <a:uFillTx/>
                <a:latin typeface="Arial Narrow"/>
                <a:cs typeface="Arial Narrow"/>
              </a:rPr>
              <a:t>&gt;Insert text here&lt;</a:t>
            </a:r>
            <a:endParaRPr kumimoji="0" lang="en-GB" sz="1900" b="0" i="0" u="none" strike="noStrike" kern="0" cap="none" spc="0" normalizeH="0" baseline="0" noProof="0" dirty="0">
              <a:ln>
                <a:noFill/>
              </a:ln>
              <a:solidFill>
                <a:srgbClr val="FFFFFF"/>
              </a:solidFill>
              <a:effectLst/>
              <a:uLnTx/>
              <a:uFillTx/>
              <a:latin typeface="Helvetica"/>
              <a:cs typeface="Helvetica"/>
            </a:endParaRPr>
          </a:p>
        </p:txBody>
      </p:sp>
      <p:sp>
        <p:nvSpPr>
          <p:cNvPr id="32" name="Line"/>
          <p:cNvSpPr/>
          <p:nvPr userDrawn="1"/>
        </p:nvSpPr>
        <p:spPr>
          <a:xfrm>
            <a:off x="962351" y="7759702"/>
            <a:ext cx="5962552" cy="0"/>
          </a:xfrm>
          <a:prstGeom prst="line">
            <a:avLst/>
          </a:prstGeom>
          <a:ln w="25400">
            <a:solidFill>
              <a:srgbClr val="4F2170"/>
            </a:solidFill>
            <a:miter lim="400000"/>
          </a:ln>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sz="3200" spc="0">
                <a:solidFill>
                  <a:srgbClr val="FFFFFF"/>
                </a:solidFill>
                <a:latin typeface="Butler Stencil Medium"/>
                <a:ea typeface="Butler Stencil Medium"/>
                <a:cs typeface="Butler Stencil Medium"/>
                <a:sym typeface="Butler Stencil Medium"/>
              </a:defRPr>
            </a:pPr>
            <a:endParaRPr kumimoji="0" sz="3200" b="0" i="0" u="none" strike="noStrike" kern="0" cap="none" spc="0" normalizeH="0" baseline="0" noProof="0">
              <a:ln>
                <a:noFill/>
              </a:ln>
              <a:solidFill>
                <a:srgbClr val="FFFFFF"/>
              </a:solidFill>
              <a:effectLst/>
              <a:uLnTx/>
              <a:uFillTx/>
              <a:latin typeface="Arial"/>
              <a:ea typeface="Butler Stencil Medium"/>
              <a:cs typeface="Butler Stencil Medium"/>
              <a:sym typeface="Butler Stencil Medium"/>
            </a:endParaRPr>
          </a:p>
        </p:txBody>
      </p:sp>
      <p:sp>
        <p:nvSpPr>
          <p:cNvPr id="3" name="Text Placeholder 2"/>
          <p:cNvSpPr>
            <a:spLocks noGrp="1"/>
          </p:cNvSpPr>
          <p:nvPr>
            <p:ph type="body" sz="quarter" idx="26" hasCustomPrompt="1"/>
          </p:nvPr>
        </p:nvSpPr>
        <p:spPr>
          <a:xfrm>
            <a:off x="962025" y="2738438"/>
            <a:ext cx="5962650" cy="4749800"/>
          </a:xfrm>
          <a:prstGeom prst="rect">
            <a:avLst/>
          </a:prstGeom>
        </p:spPr>
        <p:txBody>
          <a:bodyPr vert="horz" anchor="b"/>
          <a:lstStyle>
            <a:lvl1pPr marL="0" indent="0" algn="l">
              <a:buNone/>
              <a:defRPr sz="9500" b="1" i="0" spc="-100" baseline="0">
                <a:latin typeface="Arial Black"/>
                <a:cs typeface="Helvetica"/>
              </a:defRPr>
            </a:lvl1pPr>
          </a:lstStyle>
          <a:p>
            <a:pPr lvl="0"/>
            <a:r>
              <a:rPr lang="en-US" dirty="0"/>
              <a:t>&gt;Insert title here&lt;</a:t>
            </a:r>
          </a:p>
        </p:txBody>
      </p:sp>
      <p:sp>
        <p:nvSpPr>
          <p:cNvPr id="25" name="Text Placeholder 9"/>
          <p:cNvSpPr>
            <a:spLocks noGrp="1"/>
          </p:cNvSpPr>
          <p:nvPr>
            <p:ph type="body" sz="quarter" idx="10" hasCustomPrompt="1"/>
          </p:nvPr>
        </p:nvSpPr>
        <p:spPr>
          <a:xfrm>
            <a:off x="22585668" y="12849525"/>
            <a:ext cx="1270000" cy="733425"/>
          </a:xfrm>
          <a:prstGeom prst="rect">
            <a:avLst/>
          </a:prstGeom>
        </p:spPr>
        <p:txBody>
          <a:bodyPr vert="horz"/>
          <a:lstStyle>
            <a:lvl1pPr marL="0" indent="0" algn="r">
              <a:buNone/>
              <a:defRPr sz="3200">
                <a:solidFill>
                  <a:srgbClr val="BFBFBF"/>
                </a:solidFill>
                <a:latin typeface="Helvetica"/>
                <a:cs typeface="Helvetica"/>
              </a:defRPr>
            </a:lvl1pPr>
          </a:lstStyle>
          <a:p>
            <a:pPr lvl="0"/>
            <a:r>
              <a:rPr lang="en-US" sz="3200" dirty="0">
                <a:latin typeface="Helvetica"/>
                <a:cs typeface="Helvetica"/>
              </a:rPr>
              <a:t>##</a:t>
            </a:r>
            <a:endParaRPr lang="en-US" dirty="0"/>
          </a:p>
        </p:txBody>
      </p:sp>
      <p:sp>
        <p:nvSpPr>
          <p:cNvPr id="27" name="Text Placeholder 3"/>
          <p:cNvSpPr>
            <a:spLocks noGrp="1"/>
          </p:cNvSpPr>
          <p:nvPr>
            <p:ph type="body" sz="quarter" idx="27" hasCustomPrompt="1"/>
          </p:nvPr>
        </p:nvSpPr>
        <p:spPr>
          <a:xfrm>
            <a:off x="962351" y="8026536"/>
            <a:ext cx="5962650" cy="506413"/>
          </a:xfrm>
          <a:prstGeom prst="rect">
            <a:avLst/>
          </a:prstGeom>
        </p:spPr>
        <p:txBody>
          <a:bodyPr vert="horz"/>
          <a:lstStyle>
            <a:lvl1pPr marL="0" indent="0">
              <a:buNone/>
              <a:defRPr sz="1900" baseline="0">
                <a:latin typeface="Arial Narrow"/>
                <a:cs typeface="Arial Narrow"/>
              </a:defRPr>
            </a:lvl1pPr>
          </a:lstStyle>
          <a:p>
            <a:pPr lvl="0"/>
            <a:r>
              <a:rPr lang="en-US" dirty="0"/>
              <a:t>&gt;Insert subheading here&lt;</a:t>
            </a:r>
          </a:p>
        </p:txBody>
      </p:sp>
      <p:sp>
        <p:nvSpPr>
          <p:cNvPr id="29" name="Image"/>
          <p:cNvSpPr>
            <a:spLocks noGrp="1"/>
          </p:cNvSpPr>
          <p:nvPr>
            <p:ph type="pic" sz="quarter" idx="28" hasCustomPrompt="1"/>
          </p:nvPr>
        </p:nvSpPr>
        <p:spPr>
          <a:xfrm>
            <a:off x="12694259" y="3053735"/>
            <a:ext cx="4811402" cy="4705967"/>
          </a:xfrm>
          <a:prstGeom prst="rect">
            <a:avLst/>
          </a:prstGeom>
        </p:spPr>
        <p:txBody>
          <a:bodyPr lIns="91434" tIns="45718" rIns="91434" bIns="45718" anchor="t">
            <a:noAutofit/>
          </a:bodyPr>
          <a:lstStyle>
            <a:lvl1pPr marL="0" marR="0" indent="0" algn="l" defTabSz="825463" rtl="0" eaLnBrk="1" fontAlgn="auto" latinLnBrk="0" hangingPunct="1">
              <a:lnSpc>
                <a:spcPct val="130000"/>
              </a:lnSpc>
              <a:spcBef>
                <a:spcPts val="0"/>
              </a:spcBef>
              <a:spcAft>
                <a:spcPts val="0"/>
              </a:spcAft>
              <a:buClrTx/>
              <a:buSzPct val="125000"/>
              <a:buFontTx/>
              <a:buNone/>
              <a:tabLst/>
              <a:defRPr sz="3600" baseline="0">
                <a:solidFill>
                  <a:schemeClr val="bg2"/>
                </a:solidFill>
                <a:latin typeface="Arial Narrow"/>
                <a:cs typeface="Arial Narrow"/>
              </a:defRPr>
            </a:lvl1pPr>
          </a:lstStyle>
          <a:p>
            <a:pPr marL="0" marR="0" lvl="0" indent="0" algn="l" defTabSz="825463" rtl="0" eaLnBrk="1" fontAlgn="auto" latinLnBrk="0" hangingPunct="1">
              <a:lnSpc>
                <a:spcPct val="130000"/>
              </a:lnSpc>
              <a:spcBef>
                <a:spcPts val="0"/>
              </a:spcBef>
              <a:spcAft>
                <a:spcPts val="0"/>
              </a:spcAft>
              <a:buClrTx/>
              <a:buSzPct val="125000"/>
              <a:buFontTx/>
              <a:buNone/>
              <a:tabLst/>
              <a:defRPr/>
            </a:pPr>
            <a:r>
              <a:rPr kumimoji="0" lang="en-GB" sz="3600" b="0" i="0" u="none" strike="noStrike" kern="0" cap="none" spc="0" normalizeH="0" baseline="0" noProof="0" dirty="0">
                <a:ln>
                  <a:noFill/>
                </a:ln>
                <a:solidFill>
                  <a:srgbClr val="D5D5D5"/>
                </a:solidFill>
                <a:effectLst/>
                <a:uLnTx/>
                <a:uFillTx/>
                <a:latin typeface="Arial Narrow"/>
                <a:cs typeface="Arial Narrow"/>
              </a:rPr>
              <a:t>&gt;Click the icon to insert picture here&lt;</a:t>
            </a:r>
            <a:endParaRPr kumimoji="0" lang="en-GB" sz="1800" b="0" i="0" u="none" strike="noStrike" kern="0" cap="none" spc="0" normalizeH="0" baseline="0" noProof="0" dirty="0">
              <a:ln>
                <a:noFill/>
              </a:ln>
              <a:solidFill>
                <a:srgbClr val="D5D5D5"/>
              </a:solidFill>
              <a:effectLst/>
              <a:uLnTx/>
              <a:uFillTx/>
              <a:latin typeface="Helvetica"/>
              <a:cs typeface="Helvetica"/>
            </a:endParaRPr>
          </a:p>
        </p:txBody>
      </p:sp>
      <p:sp>
        <p:nvSpPr>
          <p:cNvPr id="31" name="Image"/>
          <p:cNvSpPr>
            <a:spLocks noGrp="1"/>
          </p:cNvSpPr>
          <p:nvPr>
            <p:ph type="pic" sz="quarter" idx="29" hasCustomPrompt="1"/>
          </p:nvPr>
        </p:nvSpPr>
        <p:spPr>
          <a:xfrm>
            <a:off x="7378334" y="3053734"/>
            <a:ext cx="4811402" cy="4705967"/>
          </a:xfrm>
          <a:prstGeom prst="rect">
            <a:avLst/>
          </a:prstGeom>
        </p:spPr>
        <p:txBody>
          <a:bodyPr lIns="91434" tIns="45718" rIns="91434" bIns="45718" anchor="t">
            <a:noAutofit/>
          </a:bodyPr>
          <a:lstStyle>
            <a:lvl1pPr marL="0" marR="0" indent="0" algn="l" defTabSz="825463" rtl="0" eaLnBrk="1" fontAlgn="auto" latinLnBrk="0" hangingPunct="1">
              <a:lnSpc>
                <a:spcPct val="130000"/>
              </a:lnSpc>
              <a:spcBef>
                <a:spcPts val="0"/>
              </a:spcBef>
              <a:spcAft>
                <a:spcPts val="0"/>
              </a:spcAft>
              <a:buClrTx/>
              <a:buSzPct val="125000"/>
              <a:buFontTx/>
              <a:buNone/>
              <a:tabLst/>
              <a:defRPr sz="3600" baseline="0">
                <a:solidFill>
                  <a:schemeClr val="bg2"/>
                </a:solidFill>
                <a:latin typeface="Arial Narrow"/>
                <a:cs typeface="Arial Narrow"/>
              </a:defRPr>
            </a:lvl1pPr>
          </a:lstStyle>
          <a:p>
            <a:pPr marL="0" marR="0" lvl="0" indent="0" algn="l" defTabSz="825463" rtl="0" eaLnBrk="1" fontAlgn="auto" latinLnBrk="0" hangingPunct="1">
              <a:lnSpc>
                <a:spcPct val="130000"/>
              </a:lnSpc>
              <a:spcBef>
                <a:spcPts val="0"/>
              </a:spcBef>
              <a:spcAft>
                <a:spcPts val="0"/>
              </a:spcAft>
              <a:buClrTx/>
              <a:buSzPct val="125000"/>
              <a:buFontTx/>
              <a:buNone/>
              <a:tabLst/>
              <a:defRPr/>
            </a:pPr>
            <a:r>
              <a:rPr kumimoji="0" lang="en-GB" sz="3600" b="0" i="0" u="none" strike="noStrike" kern="0" cap="none" spc="0" normalizeH="0" baseline="0" noProof="0" dirty="0">
                <a:ln>
                  <a:noFill/>
                </a:ln>
                <a:solidFill>
                  <a:srgbClr val="D5D5D5"/>
                </a:solidFill>
                <a:effectLst/>
                <a:uLnTx/>
                <a:uFillTx/>
                <a:latin typeface="Arial Narrow"/>
                <a:cs typeface="Arial Narrow"/>
              </a:rPr>
              <a:t>&gt;Click the icon to insert picture here&lt;</a:t>
            </a:r>
            <a:endParaRPr kumimoji="0" lang="en-GB" sz="1800" b="0" i="0" u="none" strike="noStrike" kern="0" cap="none" spc="0" normalizeH="0" baseline="0" noProof="0" dirty="0">
              <a:ln>
                <a:noFill/>
              </a:ln>
              <a:solidFill>
                <a:srgbClr val="D5D5D5"/>
              </a:solidFill>
              <a:effectLst/>
              <a:uLnTx/>
              <a:uFillTx/>
              <a:latin typeface="Helvetica"/>
              <a:cs typeface="Helvetica"/>
            </a:endParaRPr>
          </a:p>
        </p:txBody>
      </p:sp>
      <p:sp>
        <p:nvSpPr>
          <p:cNvPr id="38" name="Text Placeholder 35"/>
          <p:cNvSpPr>
            <a:spLocks noGrp="1"/>
          </p:cNvSpPr>
          <p:nvPr>
            <p:ph type="body" sz="quarter" idx="31" hasCustomPrompt="1"/>
          </p:nvPr>
        </p:nvSpPr>
        <p:spPr>
          <a:xfrm>
            <a:off x="18545481" y="8323263"/>
            <a:ext cx="3810000" cy="646112"/>
          </a:xfrm>
          <a:prstGeom prst="rect">
            <a:avLst/>
          </a:prstGeom>
        </p:spPr>
        <p:txBody>
          <a:bodyPr vert="horz"/>
          <a:lstStyle>
            <a:lvl1pPr marL="0" indent="0">
              <a:buNone/>
              <a:defRPr sz="3200" b="0" i="0" spc="-100" baseline="0">
                <a:solidFill>
                  <a:schemeClr val="bg1"/>
                </a:solidFill>
                <a:latin typeface="Arial"/>
                <a:cs typeface="Arial Narrow"/>
              </a:defRPr>
            </a:lvl1pPr>
          </a:lstStyle>
          <a:p>
            <a:pPr lvl="0"/>
            <a:r>
              <a:rPr lang="en-US" dirty="0"/>
              <a:t>&gt;Insert title here&lt;</a:t>
            </a:r>
          </a:p>
        </p:txBody>
      </p:sp>
      <p:sp>
        <p:nvSpPr>
          <p:cNvPr id="40" name="Text Placeholder 35"/>
          <p:cNvSpPr>
            <a:spLocks noGrp="1"/>
          </p:cNvSpPr>
          <p:nvPr>
            <p:ph type="body" sz="quarter" idx="32" hasCustomPrompt="1"/>
          </p:nvPr>
        </p:nvSpPr>
        <p:spPr>
          <a:xfrm>
            <a:off x="13214957" y="8323263"/>
            <a:ext cx="3810000" cy="646112"/>
          </a:xfrm>
          <a:prstGeom prst="rect">
            <a:avLst/>
          </a:prstGeom>
        </p:spPr>
        <p:txBody>
          <a:bodyPr vert="horz"/>
          <a:lstStyle>
            <a:lvl1pPr marL="0" indent="0">
              <a:buNone/>
              <a:defRPr sz="3200" b="0" i="0" spc="-100" baseline="0">
                <a:solidFill>
                  <a:schemeClr val="bg1"/>
                </a:solidFill>
                <a:latin typeface="Arial"/>
                <a:cs typeface="Arial Narrow"/>
              </a:defRPr>
            </a:lvl1pPr>
          </a:lstStyle>
          <a:p>
            <a:pPr lvl="0"/>
            <a:r>
              <a:rPr lang="en-US" dirty="0"/>
              <a:t>&gt;Insert title here&lt;</a:t>
            </a:r>
          </a:p>
        </p:txBody>
      </p:sp>
      <p:sp>
        <p:nvSpPr>
          <p:cNvPr id="42" name="Text Placeholder 35"/>
          <p:cNvSpPr>
            <a:spLocks noGrp="1"/>
          </p:cNvSpPr>
          <p:nvPr>
            <p:ph type="body" sz="quarter" idx="33" hasCustomPrompt="1"/>
          </p:nvPr>
        </p:nvSpPr>
        <p:spPr>
          <a:xfrm>
            <a:off x="7874000" y="8323263"/>
            <a:ext cx="3810000" cy="646112"/>
          </a:xfrm>
          <a:prstGeom prst="rect">
            <a:avLst/>
          </a:prstGeom>
        </p:spPr>
        <p:txBody>
          <a:bodyPr vert="horz"/>
          <a:lstStyle>
            <a:lvl1pPr marL="0" indent="0">
              <a:buNone/>
              <a:defRPr sz="3200" b="0" i="0" spc="-100" baseline="0">
                <a:solidFill>
                  <a:schemeClr val="bg1"/>
                </a:solidFill>
                <a:latin typeface="Arial"/>
                <a:cs typeface="Arial Narrow"/>
              </a:defRPr>
            </a:lvl1pPr>
          </a:lstStyle>
          <a:p>
            <a:pPr lvl="0"/>
            <a:r>
              <a:rPr lang="en-US" dirty="0"/>
              <a:t>&gt;Insert title here&lt;</a:t>
            </a:r>
          </a:p>
        </p:txBody>
      </p:sp>
      <p:sp>
        <p:nvSpPr>
          <p:cNvPr id="43" name="Common sense suggests, that for an explanation of the observable diversification in life,"/>
          <p:cNvSpPr txBox="1">
            <a:spLocks noGrp="1"/>
          </p:cNvSpPr>
          <p:nvPr>
            <p:ph type="body" sz="quarter" idx="34" hasCustomPrompt="1"/>
          </p:nvPr>
        </p:nvSpPr>
        <p:spPr>
          <a:xfrm>
            <a:off x="7874000" y="9082900"/>
            <a:ext cx="3810000" cy="506549"/>
          </a:xfrm>
          <a:prstGeom prst="rect">
            <a:avLst/>
          </a:prstGeom>
        </p:spPr>
        <p:txBody>
          <a:bodyPr anchor="t">
            <a:spAutoFit/>
          </a:bodyPr>
          <a:lstStyle>
            <a:lvl1pPr marL="0" indent="0">
              <a:lnSpc>
                <a:spcPct val="150000"/>
              </a:lnSpc>
              <a:buSzTx/>
              <a:buNone/>
              <a:defRPr sz="1900" spc="0" baseline="0">
                <a:solidFill>
                  <a:srgbClr val="FFFFFF"/>
                </a:solidFill>
                <a:latin typeface="Arial Narrow"/>
                <a:cs typeface="Arial Narrow"/>
              </a:defRPr>
            </a:lvl1pPr>
          </a:lstStyle>
          <a:p>
            <a:pPr marL="0" marR="0" lvl="0" indent="0" defTabSz="914400" eaLnBrk="1" fontAlgn="auto" latinLnBrk="0" hangingPunct="1">
              <a:lnSpc>
                <a:spcPct val="150000"/>
              </a:lnSpc>
              <a:spcBef>
                <a:spcPts val="0"/>
              </a:spcBef>
              <a:spcAft>
                <a:spcPts val="0"/>
              </a:spcAft>
              <a:buClrTx/>
              <a:buSzTx/>
              <a:buFontTx/>
              <a:buNone/>
              <a:tabLst/>
              <a:defRPr/>
            </a:pPr>
            <a:r>
              <a:rPr kumimoji="0" lang="en-GB" sz="1900" b="0" i="0" u="none" strike="noStrike" kern="0" cap="none" spc="0" normalizeH="0" baseline="0" noProof="0" dirty="0">
                <a:ln>
                  <a:noFill/>
                </a:ln>
                <a:solidFill>
                  <a:srgbClr val="FFFFFF"/>
                </a:solidFill>
                <a:effectLst/>
                <a:uLnTx/>
                <a:uFillTx/>
                <a:latin typeface="Arial Narrow"/>
                <a:cs typeface="Arial Narrow"/>
              </a:rPr>
              <a:t>&gt;Insert text here&lt;</a:t>
            </a:r>
            <a:endParaRPr kumimoji="0" lang="en-GB" sz="1900" b="0" i="0" u="none" strike="noStrike" kern="0" cap="none" spc="0" normalizeH="0" baseline="0" noProof="0" dirty="0">
              <a:ln>
                <a:noFill/>
              </a:ln>
              <a:solidFill>
                <a:srgbClr val="FFFFFF"/>
              </a:solidFill>
              <a:effectLst/>
              <a:uLnTx/>
              <a:uFillTx/>
              <a:latin typeface="Helvetica"/>
              <a:cs typeface="Helvetica"/>
            </a:endParaRPr>
          </a:p>
        </p:txBody>
      </p:sp>
      <p:sp>
        <p:nvSpPr>
          <p:cNvPr id="44" name="Common sense suggests, that for an explanation of the observable diversification in life,"/>
          <p:cNvSpPr txBox="1">
            <a:spLocks noGrp="1"/>
          </p:cNvSpPr>
          <p:nvPr>
            <p:ph type="body" sz="quarter" idx="35" hasCustomPrompt="1"/>
          </p:nvPr>
        </p:nvSpPr>
        <p:spPr>
          <a:xfrm>
            <a:off x="18545481" y="9082900"/>
            <a:ext cx="3810000" cy="506549"/>
          </a:xfrm>
          <a:prstGeom prst="rect">
            <a:avLst/>
          </a:prstGeom>
        </p:spPr>
        <p:txBody>
          <a:bodyPr anchor="t">
            <a:spAutoFit/>
          </a:bodyPr>
          <a:lstStyle>
            <a:lvl1pPr marL="0" indent="0">
              <a:lnSpc>
                <a:spcPct val="150000"/>
              </a:lnSpc>
              <a:buSzTx/>
              <a:buNone/>
              <a:defRPr sz="1900" spc="0" baseline="0">
                <a:solidFill>
                  <a:srgbClr val="FFFFFF"/>
                </a:solidFill>
                <a:latin typeface="Arial Narrow"/>
                <a:cs typeface="Arial Narrow"/>
              </a:defRPr>
            </a:lvl1pPr>
          </a:lstStyle>
          <a:p>
            <a:pPr marL="0" marR="0" lvl="0" indent="0" defTabSz="914400" eaLnBrk="1" fontAlgn="auto" latinLnBrk="0" hangingPunct="1">
              <a:lnSpc>
                <a:spcPct val="150000"/>
              </a:lnSpc>
              <a:spcBef>
                <a:spcPts val="0"/>
              </a:spcBef>
              <a:spcAft>
                <a:spcPts val="0"/>
              </a:spcAft>
              <a:buClrTx/>
              <a:buSzTx/>
              <a:buFontTx/>
              <a:buNone/>
              <a:tabLst/>
              <a:defRPr/>
            </a:pPr>
            <a:r>
              <a:rPr kumimoji="0" lang="en-GB" sz="1900" b="0" i="0" u="none" strike="noStrike" kern="0" cap="none" spc="0" normalizeH="0" baseline="0" noProof="0" dirty="0">
                <a:ln>
                  <a:noFill/>
                </a:ln>
                <a:solidFill>
                  <a:srgbClr val="FFFFFF"/>
                </a:solidFill>
                <a:effectLst/>
                <a:uLnTx/>
                <a:uFillTx/>
                <a:latin typeface="Arial Narrow"/>
                <a:cs typeface="Arial Narrow"/>
              </a:rPr>
              <a:t>&gt;Insert text here&lt;</a:t>
            </a:r>
            <a:endParaRPr kumimoji="0" lang="en-GB" sz="1900" b="0" i="0" u="none" strike="noStrike" kern="0" cap="none" spc="0" normalizeH="0" baseline="0" noProof="0" dirty="0">
              <a:ln>
                <a:noFill/>
              </a:ln>
              <a:solidFill>
                <a:srgbClr val="FFFFFF"/>
              </a:solidFill>
              <a:effectLst/>
              <a:uLnTx/>
              <a:uFillTx/>
              <a:latin typeface="Helvetica"/>
              <a:cs typeface="Helvetica"/>
            </a:endParaRPr>
          </a:p>
        </p:txBody>
      </p:sp>
    </p:spTree>
    <p:extLst>
      <p:ext uri="{BB962C8B-B14F-4D97-AF65-F5344CB8AC3E}">
        <p14:creationId xmlns:p14="http://schemas.microsoft.com/office/powerpoint/2010/main" val="1467663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406335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2" r:id="rId6"/>
    <p:sldLayoutId id="2147483655" r:id="rId7"/>
    <p:sldLayoutId id="2147483656" r:id="rId8"/>
    <p:sldLayoutId id="2147483658" r:id="rId9"/>
    <p:sldLayoutId id="2147483657" r:id="rId10"/>
    <p:sldLayoutId id="2147483659" r:id="rId11"/>
    <p:sldLayoutId id="2147483660" r:id="rId12"/>
    <p:sldLayoutId id="2147483661" r:id="rId13"/>
    <p:sldLayoutId id="2147483662" r:id="rId14"/>
    <p:sldLayoutId id="2147483663" r:id="rId15"/>
    <p:sldLayoutId id="2147483664" r:id="rId16"/>
    <p:sldLayoutId id="2147483665" r:id="rId17"/>
    <p:sldLayoutId id="2147483668" r:id="rId18"/>
    <p:sldLayoutId id="2147483666" r:id="rId19"/>
    <p:sldLayoutId id="2147483667" r:id="rId20"/>
  </p:sldLayoutIdLst>
  <p:hf hdr="0" ftr="0" dt="0"/>
  <p:txStyles>
    <p:titleStyle>
      <a:lvl1pPr algn="ctr" defTabSz="1084204" rtl="0" eaLnBrk="1" latinLnBrk="0" hangingPunct="1">
        <a:spcBef>
          <a:spcPct val="0"/>
        </a:spcBef>
        <a:buNone/>
        <a:defRPr sz="10400" kern="1200">
          <a:solidFill>
            <a:schemeClr val="tx1"/>
          </a:solidFill>
          <a:latin typeface="+mj-lt"/>
          <a:ea typeface="+mj-ea"/>
          <a:cs typeface="+mj-cs"/>
        </a:defRPr>
      </a:lvl1pPr>
    </p:titleStyle>
    <p:bodyStyle>
      <a:lvl1pPr marL="813153" indent="-813153" algn="l" defTabSz="1084204" rtl="0" eaLnBrk="1" latinLnBrk="0" hangingPunct="1">
        <a:spcBef>
          <a:spcPct val="20000"/>
        </a:spcBef>
        <a:buFont typeface="Arial"/>
        <a:buChar char="•"/>
        <a:defRPr sz="7600" kern="1200">
          <a:solidFill>
            <a:schemeClr val="tx1"/>
          </a:solidFill>
          <a:latin typeface="+mn-lt"/>
          <a:ea typeface="+mn-ea"/>
          <a:cs typeface="+mn-cs"/>
        </a:defRPr>
      </a:lvl1pPr>
      <a:lvl2pPr marL="1761832" indent="-677628" algn="l" defTabSz="1084204" rtl="0" eaLnBrk="1" latinLnBrk="0" hangingPunct="1">
        <a:spcBef>
          <a:spcPct val="20000"/>
        </a:spcBef>
        <a:buFont typeface="Arial"/>
        <a:buChar char="–"/>
        <a:defRPr sz="6600" kern="1200">
          <a:solidFill>
            <a:schemeClr val="tx1"/>
          </a:solidFill>
          <a:latin typeface="+mn-lt"/>
          <a:ea typeface="+mn-ea"/>
          <a:cs typeface="+mn-cs"/>
        </a:defRPr>
      </a:lvl2pPr>
      <a:lvl3pPr marL="2710510" indent="-542102" algn="l" defTabSz="1084204" rtl="0" eaLnBrk="1" latinLnBrk="0" hangingPunct="1">
        <a:spcBef>
          <a:spcPct val="20000"/>
        </a:spcBef>
        <a:buFont typeface="Arial"/>
        <a:buChar char="•"/>
        <a:defRPr sz="5700" kern="1200">
          <a:solidFill>
            <a:schemeClr val="tx1"/>
          </a:solidFill>
          <a:latin typeface="+mn-lt"/>
          <a:ea typeface="+mn-ea"/>
          <a:cs typeface="+mn-cs"/>
        </a:defRPr>
      </a:lvl3pPr>
      <a:lvl4pPr marL="3794714" indent="-542102" algn="l" defTabSz="1084204" rtl="0" eaLnBrk="1" latinLnBrk="0" hangingPunct="1">
        <a:spcBef>
          <a:spcPct val="20000"/>
        </a:spcBef>
        <a:buFont typeface="Arial"/>
        <a:buChar char="–"/>
        <a:defRPr sz="4700" kern="1200">
          <a:solidFill>
            <a:schemeClr val="tx1"/>
          </a:solidFill>
          <a:latin typeface="+mn-lt"/>
          <a:ea typeface="+mn-ea"/>
          <a:cs typeface="+mn-cs"/>
        </a:defRPr>
      </a:lvl4pPr>
      <a:lvl5pPr marL="4878918" indent="-542102" algn="l" defTabSz="1084204" rtl="0" eaLnBrk="1" latinLnBrk="0" hangingPunct="1">
        <a:spcBef>
          <a:spcPct val="20000"/>
        </a:spcBef>
        <a:buFont typeface="Arial"/>
        <a:buChar char="»"/>
        <a:defRPr sz="4700" kern="1200">
          <a:solidFill>
            <a:schemeClr val="tx1"/>
          </a:solidFill>
          <a:latin typeface="+mn-lt"/>
          <a:ea typeface="+mn-ea"/>
          <a:cs typeface="+mn-cs"/>
        </a:defRPr>
      </a:lvl5pPr>
      <a:lvl6pPr marL="5963122" indent="-542102" algn="l" defTabSz="1084204" rtl="0" eaLnBrk="1" latinLnBrk="0" hangingPunct="1">
        <a:spcBef>
          <a:spcPct val="20000"/>
        </a:spcBef>
        <a:buFont typeface="Arial"/>
        <a:buChar char="•"/>
        <a:defRPr sz="4700" kern="1200">
          <a:solidFill>
            <a:schemeClr val="tx1"/>
          </a:solidFill>
          <a:latin typeface="+mn-lt"/>
          <a:ea typeface="+mn-ea"/>
          <a:cs typeface="+mn-cs"/>
        </a:defRPr>
      </a:lvl6pPr>
      <a:lvl7pPr marL="7047327" indent="-542102" algn="l" defTabSz="1084204" rtl="0" eaLnBrk="1" latinLnBrk="0" hangingPunct="1">
        <a:spcBef>
          <a:spcPct val="20000"/>
        </a:spcBef>
        <a:buFont typeface="Arial"/>
        <a:buChar char="•"/>
        <a:defRPr sz="4700" kern="1200">
          <a:solidFill>
            <a:schemeClr val="tx1"/>
          </a:solidFill>
          <a:latin typeface="+mn-lt"/>
          <a:ea typeface="+mn-ea"/>
          <a:cs typeface="+mn-cs"/>
        </a:defRPr>
      </a:lvl7pPr>
      <a:lvl8pPr marL="8131531" indent="-542102" algn="l" defTabSz="1084204" rtl="0" eaLnBrk="1" latinLnBrk="0" hangingPunct="1">
        <a:spcBef>
          <a:spcPct val="20000"/>
        </a:spcBef>
        <a:buFont typeface="Arial"/>
        <a:buChar char="•"/>
        <a:defRPr sz="4700" kern="1200">
          <a:solidFill>
            <a:schemeClr val="tx1"/>
          </a:solidFill>
          <a:latin typeface="+mn-lt"/>
          <a:ea typeface="+mn-ea"/>
          <a:cs typeface="+mn-cs"/>
        </a:defRPr>
      </a:lvl8pPr>
      <a:lvl9pPr marL="9215735" indent="-542102" algn="l" defTabSz="1084204" rtl="0" eaLnBrk="1" latinLnBrk="0" hangingPunct="1">
        <a:spcBef>
          <a:spcPct val="20000"/>
        </a:spcBef>
        <a:buFont typeface="Arial"/>
        <a:buChar char="•"/>
        <a:defRPr sz="4700" kern="1200">
          <a:solidFill>
            <a:schemeClr val="tx1"/>
          </a:solidFill>
          <a:latin typeface="+mn-lt"/>
          <a:ea typeface="+mn-ea"/>
          <a:cs typeface="+mn-cs"/>
        </a:defRPr>
      </a:lvl9pPr>
    </p:bodyStyle>
    <p:otherStyle>
      <a:defPPr>
        <a:defRPr lang="en-US"/>
      </a:defPPr>
      <a:lvl1pPr marL="0" algn="l" defTabSz="1084204" rtl="0" eaLnBrk="1" latinLnBrk="0" hangingPunct="1">
        <a:defRPr sz="4300" kern="1200">
          <a:solidFill>
            <a:schemeClr val="tx1"/>
          </a:solidFill>
          <a:latin typeface="+mn-lt"/>
          <a:ea typeface="+mn-ea"/>
          <a:cs typeface="+mn-cs"/>
        </a:defRPr>
      </a:lvl1pPr>
      <a:lvl2pPr marL="1084204" algn="l" defTabSz="1084204" rtl="0" eaLnBrk="1" latinLnBrk="0" hangingPunct="1">
        <a:defRPr sz="4300" kern="1200">
          <a:solidFill>
            <a:schemeClr val="tx1"/>
          </a:solidFill>
          <a:latin typeface="+mn-lt"/>
          <a:ea typeface="+mn-ea"/>
          <a:cs typeface="+mn-cs"/>
        </a:defRPr>
      </a:lvl2pPr>
      <a:lvl3pPr marL="2168408" algn="l" defTabSz="1084204" rtl="0" eaLnBrk="1" latinLnBrk="0" hangingPunct="1">
        <a:defRPr sz="4300" kern="1200">
          <a:solidFill>
            <a:schemeClr val="tx1"/>
          </a:solidFill>
          <a:latin typeface="+mn-lt"/>
          <a:ea typeface="+mn-ea"/>
          <a:cs typeface="+mn-cs"/>
        </a:defRPr>
      </a:lvl3pPr>
      <a:lvl4pPr marL="3252612" algn="l" defTabSz="1084204" rtl="0" eaLnBrk="1" latinLnBrk="0" hangingPunct="1">
        <a:defRPr sz="4300" kern="1200">
          <a:solidFill>
            <a:schemeClr val="tx1"/>
          </a:solidFill>
          <a:latin typeface="+mn-lt"/>
          <a:ea typeface="+mn-ea"/>
          <a:cs typeface="+mn-cs"/>
        </a:defRPr>
      </a:lvl4pPr>
      <a:lvl5pPr marL="4336816" algn="l" defTabSz="1084204" rtl="0" eaLnBrk="1" latinLnBrk="0" hangingPunct="1">
        <a:defRPr sz="4300" kern="1200">
          <a:solidFill>
            <a:schemeClr val="tx1"/>
          </a:solidFill>
          <a:latin typeface="+mn-lt"/>
          <a:ea typeface="+mn-ea"/>
          <a:cs typeface="+mn-cs"/>
        </a:defRPr>
      </a:lvl5pPr>
      <a:lvl6pPr marL="5421020" algn="l" defTabSz="1084204" rtl="0" eaLnBrk="1" latinLnBrk="0" hangingPunct="1">
        <a:defRPr sz="4300" kern="1200">
          <a:solidFill>
            <a:schemeClr val="tx1"/>
          </a:solidFill>
          <a:latin typeface="+mn-lt"/>
          <a:ea typeface="+mn-ea"/>
          <a:cs typeface="+mn-cs"/>
        </a:defRPr>
      </a:lvl6pPr>
      <a:lvl7pPr marL="6505224" algn="l" defTabSz="1084204" rtl="0" eaLnBrk="1" latinLnBrk="0" hangingPunct="1">
        <a:defRPr sz="4300" kern="1200">
          <a:solidFill>
            <a:schemeClr val="tx1"/>
          </a:solidFill>
          <a:latin typeface="+mn-lt"/>
          <a:ea typeface="+mn-ea"/>
          <a:cs typeface="+mn-cs"/>
        </a:defRPr>
      </a:lvl7pPr>
      <a:lvl8pPr marL="7589429" algn="l" defTabSz="1084204" rtl="0" eaLnBrk="1" latinLnBrk="0" hangingPunct="1">
        <a:defRPr sz="4300" kern="1200">
          <a:solidFill>
            <a:schemeClr val="tx1"/>
          </a:solidFill>
          <a:latin typeface="+mn-lt"/>
          <a:ea typeface="+mn-ea"/>
          <a:cs typeface="+mn-cs"/>
        </a:defRPr>
      </a:lvl8pPr>
      <a:lvl9pPr marL="8673633" algn="l" defTabSz="1084204" rtl="0" eaLnBrk="1" latinLnBrk="0" hangingPunct="1">
        <a:defRPr sz="4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wmv"/><Relationship Id="rId1" Type="http://schemas.microsoft.com/office/2007/relationships/media" Target="../media/media2.wmv"/><Relationship Id="rId5" Type="http://schemas.openxmlformats.org/officeDocument/2006/relationships/image" Target="../media/image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3.wmv"/><Relationship Id="rId1" Type="http://schemas.microsoft.com/office/2007/relationships/media" Target="../media/media3.wmv"/><Relationship Id="rId5" Type="http://schemas.openxmlformats.org/officeDocument/2006/relationships/image" Target="../media/image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4.wmv"/><Relationship Id="rId1" Type="http://schemas.microsoft.com/office/2007/relationships/media" Target="../media/media4.wmv"/><Relationship Id="rId5" Type="http://schemas.openxmlformats.org/officeDocument/2006/relationships/image" Target="../media/image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5.wmv"/><Relationship Id="rId1" Type="http://schemas.microsoft.com/office/2007/relationships/media" Target="../media/media5.wmv"/><Relationship Id="rId5" Type="http://schemas.openxmlformats.org/officeDocument/2006/relationships/image" Target="../media/image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6.wmv"/><Relationship Id="rId1" Type="http://schemas.microsoft.com/office/2007/relationships/media" Target="../media/media6.wmv"/><Relationship Id="rId5" Type="http://schemas.openxmlformats.org/officeDocument/2006/relationships/image" Target="../media/image10.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7.wmv"/><Relationship Id="rId1" Type="http://schemas.microsoft.com/office/2007/relationships/media" Target="../media/media7.wmv"/><Relationship Id="rId5" Type="http://schemas.openxmlformats.org/officeDocument/2006/relationships/image" Target="../media/image1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endParaRPr lang="en-US"/>
          </a:p>
        </p:txBody>
      </p:sp>
      <p:sp>
        <p:nvSpPr>
          <p:cNvPr id="3" name="Text Placeholder 2"/>
          <p:cNvSpPr>
            <a:spLocks noGrp="1"/>
          </p:cNvSpPr>
          <p:nvPr>
            <p:ph type="body" sz="quarter" idx="10"/>
          </p:nvPr>
        </p:nvSpPr>
        <p:spPr/>
        <p:txBody>
          <a:bodyPr/>
          <a:lstStyle/>
          <a:p>
            <a:r>
              <a:rPr lang="en-US" dirty="0"/>
              <a:t>Hydraulic injection injury toolbox talk</a:t>
            </a:r>
          </a:p>
        </p:txBody>
      </p:sp>
    </p:spTree>
    <p:extLst>
      <p:ext uri="{BB962C8B-B14F-4D97-AF65-F5344CB8AC3E}">
        <p14:creationId xmlns:p14="http://schemas.microsoft.com/office/powerpoint/2010/main" val="39522914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0317" y="658748"/>
            <a:ext cx="15470965" cy="2435354"/>
          </a:xfrm>
        </p:spPr>
        <p:txBody>
          <a:bodyPr/>
          <a:lstStyle/>
          <a:p>
            <a:r>
              <a:rPr lang="en-US" sz="3600" dirty="0">
                <a:latin typeface="Arial Black" panose="020B0A04020102020204" pitchFamily="34" charset="0"/>
              </a:rPr>
              <a:t/>
            </a:r>
            <a:br>
              <a:rPr lang="en-US" sz="3600" dirty="0">
                <a:latin typeface="Arial Black" panose="020B0A04020102020204" pitchFamily="34" charset="0"/>
              </a:rPr>
            </a:br>
            <a:r>
              <a:rPr lang="en-US" sz="3600" dirty="0">
                <a:latin typeface="Arial Black" panose="020B0A04020102020204" pitchFamily="34" charset="0"/>
              </a:rPr>
              <a:t>Hydraulic Injection injury – low pressure diffused jet – calf’s leather</a:t>
            </a:r>
          </a:p>
        </p:txBody>
      </p:sp>
      <p:sp>
        <p:nvSpPr>
          <p:cNvPr id="3" name="Text Placeholder 2"/>
          <p:cNvSpPr>
            <a:spLocks noGrp="1"/>
          </p:cNvSpPr>
          <p:nvPr>
            <p:ph type="body" idx="1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pic>
        <p:nvPicPr>
          <p:cNvPr id="5" name="Low pressure diffused jet">
            <a:hlinkClick r:id="" action="ppaction://media"/>
            <a:extLst>
              <a:ext uri="{FF2B5EF4-FFF2-40B4-BE49-F238E27FC236}">
                <a16:creationId xmlns:a16="http://schemas.microsoft.com/office/drawing/2014/main" xmlns="" id="{09CA4914-0F27-476E-A67B-4B9FE4A8E59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56518" y="3102429"/>
            <a:ext cx="15532704" cy="8737146"/>
          </a:xfrm>
          <a:prstGeom prst="rect">
            <a:avLst/>
          </a:prstGeom>
        </p:spPr>
      </p:pic>
    </p:spTree>
    <p:extLst>
      <p:ext uri="{BB962C8B-B14F-4D97-AF65-F5344CB8AC3E}">
        <p14:creationId xmlns:p14="http://schemas.microsoft.com/office/powerpoint/2010/main" val="2058850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7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0317" y="658748"/>
            <a:ext cx="15470965" cy="2435354"/>
          </a:xfrm>
        </p:spPr>
        <p:txBody>
          <a:bodyPr/>
          <a:lstStyle/>
          <a:p>
            <a:r>
              <a:rPr lang="en-US" sz="3600" dirty="0">
                <a:latin typeface="Arial Black" panose="020B0A04020102020204" pitchFamily="34" charset="0"/>
              </a:rPr>
              <a:t/>
            </a:r>
            <a:br>
              <a:rPr lang="en-US" sz="3600" dirty="0">
                <a:latin typeface="Arial Black" panose="020B0A04020102020204" pitchFamily="34" charset="0"/>
              </a:rPr>
            </a:br>
            <a:r>
              <a:rPr lang="en-US" sz="3600" dirty="0">
                <a:latin typeface="Arial Black" panose="020B0A04020102020204" pitchFamily="34" charset="0"/>
              </a:rPr>
              <a:t>Hydraulic Injection injury – low pressure diffused jet – ballistic gel</a:t>
            </a:r>
          </a:p>
        </p:txBody>
      </p:sp>
      <p:sp>
        <p:nvSpPr>
          <p:cNvPr id="3" name="Text Placeholder 2"/>
          <p:cNvSpPr>
            <a:spLocks noGrp="1"/>
          </p:cNvSpPr>
          <p:nvPr>
            <p:ph type="body" idx="1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pic>
        <p:nvPicPr>
          <p:cNvPr id="6" name="Diffused jet - ballistic gel">
            <a:hlinkClick r:id="" action="ppaction://media"/>
            <a:extLst>
              <a:ext uri="{FF2B5EF4-FFF2-40B4-BE49-F238E27FC236}">
                <a16:creationId xmlns:a16="http://schemas.microsoft.com/office/drawing/2014/main" xmlns="" id="{0F7FA13D-6039-44CB-B388-155CD9CE526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56518" y="3094103"/>
            <a:ext cx="15547505" cy="8745472"/>
          </a:xfrm>
          <a:prstGeom prst="rect">
            <a:avLst/>
          </a:prstGeom>
        </p:spPr>
      </p:pic>
    </p:spTree>
    <p:extLst>
      <p:ext uri="{BB962C8B-B14F-4D97-AF65-F5344CB8AC3E}">
        <p14:creationId xmlns:p14="http://schemas.microsoft.com/office/powerpoint/2010/main" val="9259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58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0317" y="658748"/>
            <a:ext cx="15470965" cy="2435354"/>
          </a:xfrm>
        </p:spPr>
        <p:txBody>
          <a:bodyPr/>
          <a:lstStyle/>
          <a:p>
            <a:r>
              <a:rPr lang="en-US" sz="3600" dirty="0">
                <a:latin typeface="Arial Black" panose="020B0A04020102020204" pitchFamily="34" charset="0"/>
              </a:rPr>
              <a:t/>
            </a:r>
            <a:br>
              <a:rPr lang="en-US" sz="3600" dirty="0">
                <a:latin typeface="Arial Black" panose="020B0A04020102020204" pitchFamily="34" charset="0"/>
              </a:rPr>
            </a:br>
            <a:r>
              <a:rPr lang="en-US" sz="3600" dirty="0">
                <a:latin typeface="Arial Black" panose="020B0A04020102020204" pitchFamily="34" charset="0"/>
              </a:rPr>
              <a:t>Hydraulic Injection injury – high pressure jet – calf’s leather</a:t>
            </a:r>
          </a:p>
        </p:txBody>
      </p:sp>
      <p:sp>
        <p:nvSpPr>
          <p:cNvPr id="3" name="Text Placeholder 2"/>
          <p:cNvSpPr>
            <a:spLocks noGrp="1"/>
          </p:cNvSpPr>
          <p:nvPr>
            <p:ph type="body" idx="1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pic>
        <p:nvPicPr>
          <p:cNvPr id="5" name="Increased pressure - calf's leather">
            <a:hlinkClick r:id="" action="ppaction://media"/>
            <a:extLst>
              <a:ext uri="{FF2B5EF4-FFF2-40B4-BE49-F238E27FC236}">
                <a16:creationId xmlns:a16="http://schemas.microsoft.com/office/drawing/2014/main" xmlns="" id="{C89F8F2F-0EF2-4802-8902-938F04A697A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43413" y="3094102"/>
            <a:ext cx="15547508" cy="8745473"/>
          </a:xfrm>
          <a:prstGeom prst="rect">
            <a:avLst/>
          </a:prstGeom>
        </p:spPr>
      </p:pic>
    </p:spTree>
    <p:extLst>
      <p:ext uri="{BB962C8B-B14F-4D97-AF65-F5344CB8AC3E}">
        <p14:creationId xmlns:p14="http://schemas.microsoft.com/office/powerpoint/2010/main" val="42155202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0317" y="658748"/>
            <a:ext cx="15470965" cy="2435354"/>
          </a:xfrm>
        </p:spPr>
        <p:txBody>
          <a:bodyPr/>
          <a:lstStyle/>
          <a:p>
            <a:r>
              <a:rPr lang="en-US" sz="3600" dirty="0">
                <a:latin typeface="Arial Black" panose="020B0A04020102020204" pitchFamily="34" charset="0"/>
              </a:rPr>
              <a:t/>
            </a:r>
            <a:br>
              <a:rPr lang="en-US" sz="3600" dirty="0">
                <a:latin typeface="Arial Black" panose="020B0A04020102020204" pitchFamily="34" charset="0"/>
              </a:rPr>
            </a:br>
            <a:r>
              <a:rPr lang="en-US" sz="3600" dirty="0">
                <a:latin typeface="Arial Black" panose="020B0A04020102020204" pitchFamily="34" charset="0"/>
              </a:rPr>
              <a:t>Hydraulic Injection injury – low pressure diffused jet – calf’s leather under skin view</a:t>
            </a:r>
          </a:p>
        </p:txBody>
      </p:sp>
      <p:sp>
        <p:nvSpPr>
          <p:cNvPr id="3" name="Text Placeholder 2"/>
          <p:cNvSpPr>
            <a:spLocks noGrp="1"/>
          </p:cNvSpPr>
          <p:nvPr>
            <p:ph type="body" idx="1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pic>
        <p:nvPicPr>
          <p:cNvPr id="5" name="Increased pressure - calf's leather - underskin">
            <a:hlinkClick r:id="" action="ppaction://media"/>
            <a:extLst>
              <a:ext uri="{FF2B5EF4-FFF2-40B4-BE49-F238E27FC236}">
                <a16:creationId xmlns:a16="http://schemas.microsoft.com/office/drawing/2014/main" xmlns="" id="{31D7C13E-662C-4E98-AFD7-B24509F3999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43412" y="3122414"/>
            <a:ext cx="15497175" cy="8717161"/>
          </a:xfrm>
          <a:prstGeom prst="rect">
            <a:avLst/>
          </a:prstGeom>
        </p:spPr>
      </p:pic>
    </p:spTree>
    <p:extLst>
      <p:ext uri="{BB962C8B-B14F-4D97-AF65-F5344CB8AC3E}">
        <p14:creationId xmlns:p14="http://schemas.microsoft.com/office/powerpoint/2010/main" val="3653757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1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0317" y="658748"/>
            <a:ext cx="15470965" cy="2435354"/>
          </a:xfrm>
        </p:spPr>
        <p:txBody>
          <a:bodyPr/>
          <a:lstStyle/>
          <a:p>
            <a:r>
              <a:rPr lang="en-US" sz="3600" dirty="0">
                <a:latin typeface="Arial Black" panose="020B0A04020102020204" pitchFamily="34" charset="0"/>
              </a:rPr>
              <a:t/>
            </a:r>
            <a:br>
              <a:rPr lang="en-US" sz="3600" dirty="0">
                <a:latin typeface="Arial Black" panose="020B0A04020102020204" pitchFamily="34" charset="0"/>
              </a:rPr>
            </a:br>
            <a:r>
              <a:rPr lang="en-US" sz="3600" dirty="0">
                <a:latin typeface="Arial Black" panose="020B0A04020102020204" pitchFamily="34" charset="0"/>
              </a:rPr>
              <a:t>Hydraulic Injection injury – high pressure – ballistic gel – slow motion</a:t>
            </a:r>
          </a:p>
        </p:txBody>
      </p:sp>
      <p:sp>
        <p:nvSpPr>
          <p:cNvPr id="3" name="Text Placeholder 2"/>
          <p:cNvSpPr>
            <a:spLocks noGrp="1"/>
          </p:cNvSpPr>
          <p:nvPr>
            <p:ph type="body" idx="1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pic>
        <p:nvPicPr>
          <p:cNvPr id="6" name="Ballistic gel test - hydraulic injury - slow motion">
            <a:hlinkClick r:id="" action="ppaction://media"/>
            <a:extLst>
              <a:ext uri="{FF2B5EF4-FFF2-40B4-BE49-F238E27FC236}">
                <a16:creationId xmlns:a16="http://schemas.microsoft.com/office/drawing/2014/main" xmlns="" id="{55B984B7-1E89-4388-85BB-402517C7F38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43413" y="3122413"/>
            <a:ext cx="15497175" cy="8717161"/>
          </a:xfrm>
          <a:prstGeom prst="rect">
            <a:avLst/>
          </a:prstGeom>
        </p:spPr>
      </p:pic>
    </p:spTree>
    <p:extLst>
      <p:ext uri="{BB962C8B-B14F-4D97-AF65-F5344CB8AC3E}">
        <p14:creationId xmlns:p14="http://schemas.microsoft.com/office/powerpoint/2010/main" val="4287442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2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0317" y="658748"/>
            <a:ext cx="15470965" cy="2435354"/>
          </a:xfrm>
        </p:spPr>
        <p:txBody>
          <a:bodyPr/>
          <a:lstStyle/>
          <a:p>
            <a:r>
              <a:rPr lang="en-GB" sz="3600" dirty="0">
                <a:latin typeface="Arial Black" panose="020B0A04020102020204" pitchFamily="34" charset="0"/>
              </a:rPr>
              <a:t/>
            </a:r>
            <a:br>
              <a:rPr lang="en-GB" sz="3600" dirty="0">
                <a:latin typeface="Arial Black" panose="020B0A04020102020204" pitchFamily="34" charset="0"/>
              </a:rPr>
            </a:br>
            <a:r>
              <a:rPr lang="en-GB" sz="3600" dirty="0">
                <a:latin typeface="Arial Black" panose="020B0A04020102020204" pitchFamily="34" charset="0"/>
              </a:rPr>
              <a:t>Hydraulic Injection injury – high pressure – ballistic gel – real time</a:t>
            </a:r>
            <a:endParaRPr lang="en-US" sz="3600" dirty="0">
              <a:latin typeface="Arial Black" panose="020B0A04020102020204" pitchFamily="34" charset="0"/>
            </a:endParaRPr>
          </a:p>
        </p:txBody>
      </p:sp>
      <p:sp>
        <p:nvSpPr>
          <p:cNvPr id="3" name="Text Placeholder 2"/>
          <p:cNvSpPr>
            <a:spLocks noGrp="1"/>
          </p:cNvSpPr>
          <p:nvPr>
            <p:ph type="body" idx="1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pic>
        <p:nvPicPr>
          <p:cNvPr id="6" name="Ballistic gel test - hydraulic injury - real time">
            <a:hlinkClick r:id="" action="ppaction://media"/>
            <a:extLst>
              <a:ext uri="{FF2B5EF4-FFF2-40B4-BE49-F238E27FC236}">
                <a16:creationId xmlns:a16="http://schemas.microsoft.com/office/drawing/2014/main" xmlns="" id="{C02E2E71-4C7A-4687-9FEF-35765EAE5E8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43413" y="3094101"/>
            <a:ext cx="15547507" cy="8745473"/>
          </a:xfrm>
          <a:prstGeom prst="rect">
            <a:avLst/>
          </a:prstGeom>
        </p:spPr>
      </p:pic>
    </p:spTree>
    <p:extLst>
      <p:ext uri="{BB962C8B-B14F-4D97-AF65-F5344CB8AC3E}">
        <p14:creationId xmlns:p14="http://schemas.microsoft.com/office/powerpoint/2010/main" val="905627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80317" y="658748"/>
            <a:ext cx="15470965" cy="2435354"/>
          </a:xfrm>
        </p:spPr>
        <p:txBody>
          <a:bodyPr/>
          <a:lstStyle/>
          <a:p>
            <a:r>
              <a:rPr lang="en-US" sz="3600" dirty="0">
                <a:latin typeface="Arial Black" panose="020B0A04020102020204" pitchFamily="34" charset="0"/>
              </a:rPr>
              <a:t/>
            </a:r>
            <a:br>
              <a:rPr lang="en-US" sz="3600" dirty="0">
                <a:latin typeface="Arial Black" panose="020B0A04020102020204" pitchFamily="34" charset="0"/>
              </a:rPr>
            </a:br>
            <a:r>
              <a:rPr lang="en-US" sz="3600" dirty="0">
                <a:latin typeface="Arial Black" panose="020B0A04020102020204" pitchFamily="34" charset="0"/>
              </a:rPr>
              <a:t>Hydraulic Injection injury – high pressure jet – example of potentially fatal injury</a:t>
            </a:r>
          </a:p>
        </p:txBody>
      </p:sp>
      <p:sp>
        <p:nvSpPr>
          <p:cNvPr id="3" name="Text Placeholder 2"/>
          <p:cNvSpPr>
            <a:spLocks noGrp="1"/>
          </p:cNvSpPr>
          <p:nvPr>
            <p:ph type="body" idx="1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pic>
        <p:nvPicPr>
          <p:cNvPr id="5" name="High pressure - ballistic head">
            <a:hlinkClick r:id="" action="ppaction://media"/>
            <a:extLst>
              <a:ext uri="{FF2B5EF4-FFF2-40B4-BE49-F238E27FC236}">
                <a16:creationId xmlns:a16="http://schemas.microsoft.com/office/drawing/2014/main" xmlns="" id="{90F3A9DF-83CA-4165-9B92-410905C5A04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443413" y="3094102"/>
            <a:ext cx="15547508" cy="8745473"/>
          </a:xfrm>
          <a:prstGeom prst="rect">
            <a:avLst/>
          </a:prstGeom>
        </p:spPr>
      </p:pic>
    </p:spTree>
    <p:extLst>
      <p:ext uri="{BB962C8B-B14F-4D97-AF65-F5344CB8AC3E}">
        <p14:creationId xmlns:p14="http://schemas.microsoft.com/office/powerpoint/2010/main" val="1976381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8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sz="3600" dirty="0">
                <a:latin typeface="Arial Black" panose="020B0A04020102020204" pitchFamily="34" charset="0"/>
                <a:cs typeface="Arial" panose="020B0604020202020204" pitchFamily="34" charset="0"/>
              </a:rPr>
              <a:t>The progression of an injection injury</a:t>
            </a:r>
          </a:p>
        </p:txBody>
      </p:sp>
      <p:sp>
        <p:nvSpPr>
          <p:cNvPr id="5" name="Text Placeholder 4"/>
          <p:cNvSpPr>
            <a:spLocks noGrp="1"/>
          </p:cNvSpPr>
          <p:nvPr>
            <p:ph type="body" sz="quarter" idx="10"/>
          </p:nvPr>
        </p:nvSpPr>
        <p:spPr/>
        <p:txBody>
          <a:bodyPr/>
          <a:lstStyle/>
          <a:p>
            <a:endParaRPr lang="en-US"/>
          </a:p>
        </p:txBody>
      </p:sp>
      <p:pic>
        <p:nvPicPr>
          <p:cNvPr id="7" name="Picture Placeholder 6">
            <a:extLst>
              <a:ext uri="{FF2B5EF4-FFF2-40B4-BE49-F238E27FC236}">
                <a16:creationId xmlns:a16="http://schemas.microsoft.com/office/drawing/2014/main" xmlns="" id="{484A5B8D-3F3A-4A08-80FB-DA39221A48F1}"/>
              </a:ext>
            </a:extLst>
          </p:cNvPr>
          <p:cNvPicPr>
            <a:picLocks noGrp="1" noChangeAspect="1"/>
          </p:cNvPicPr>
          <p:nvPr>
            <p:ph type="pic" sz="quarter" idx="16"/>
          </p:nvPr>
        </p:nvPicPr>
        <p:blipFill>
          <a:blip r:embed="rId3"/>
          <a:srcRect t="8584" b="8584"/>
          <a:stretch>
            <a:fillRect/>
          </a:stretch>
        </p:blipFill>
        <p:spPr>
          <a:xfrm>
            <a:off x="8953500" y="3079750"/>
            <a:ext cx="13927138" cy="8128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35770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sz="3600" dirty="0">
                <a:latin typeface="Arial Black" panose="020B0A04020102020204" pitchFamily="34" charset="0"/>
                <a:cs typeface="Arial" panose="020B0604020202020204" pitchFamily="34" charset="0"/>
              </a:rPr>
              <a:t>The progression of an injection injury</a:t>
            </a:r>
          </a:p>
        </p:txBody>
      </p:sp>
      <p:sp>
        <p:nvSpPr>
          <p:cNvPr id="5" name="Text Placeholder 4"/>
          <p:cNvSpPr>
            <a:spLocks noGrp="1"/>
          </p:cNvSpPr>
          <p:nvPr>
            <p:ph type="body" sz="quarter" idx="10"/>
          </p:nvPr>
        </p:nvSpPr>
        <p:spPr/>
        <p:txBody>
          <a:bodyPr/>
          <a:lstStyle/>
          <a:p>
            <a:endParaRPr lang="en-US"/>
          </a:p>
        </p:txBody>
      </p:sp>
      <p:pic>
        <p:nvPicPr>
          <p:cNvPr id="8" name="Picture 2" descr="C:\Users\amcdonald\Desktop\Hydraulic Injection Injury\3.png">
            <a:extLst>
              <a:ext uri="{FF2B5EF4-FFF2-40B4-BE49-F238E27FC236}">
                <a16:creationId xmlns:a16="http://schemas.microsoft.com/office/drawing/2014/main" xmlns="" id="{712F1001-B90B-446B-817C-DF42D1C8F92A}"/>
              </a:ext>
            </a:extLst>
          </p:cNvPr>
          <p:cNvPicPr>
            <a:picLocks noGrp="1" noChangeAspect="1" noChangeArrowheads="1"/>
          </p:cNvPicPr>
          <p:nvPr>
            <p:ph type="pic" sz="quarter" idx="16"/>
          </p:nvPr>
        </p:nvPicPr>
        <p:blipFill>
          <a:blip r:embed="rId3"/>
          <a:srcRect t="8387" b="8387"/>
          <a:stretch>
            <a:fillRect/>
          </a:stretch>
        </p:blipFill>
        <p:spPr bwMode="auto">
          <a:xfrm>
            <a:off x="8953500" y="3079750"/>
            <a:ext cx="13927138" cy="8128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1956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US" sz="3600" dirty="0">
                <a:latin typeface="Arial Black" panose="020B0A04020102020204" pitchFamily="34" charset="0"/>
                <a:cs typeface="Arial" panose="020B0604020202020204" pitchFamily="34" charset="0"/>
              </a:rPr>
              <a:t>The progression of an injection injury</a:t>
            </a:r>
          </a:p>
        </p:txBody>
      </p:sp>
      <p:sp>
        <p:nvSpPr>
          <p:cNvPr id="5" name="Text Placeholder 4"/>
          <p:cNvSpPr>
            <a:spLocks noGrp="1"/>
          </p:cNvSpPr>
          <p:nvPr>
            <p:ph type="body" sz="quarter" idx="10"/>
          </p:nvPr>
        </p:nvSpPr>
        <p:spPr/>
        <p:txBody>
          <a:bodyPr/>
          <a:lstStyle/>
          <a:p>
            <a:endParaRPr lang="en-US"/>
          </a:p>
        </p:txBody>
      </p:sp>
      <p:pic>
        <p:nvPicPr>
          <p:cNvPr id="9" name="Picture 2" descr="C:\Users\amcdonald\Desktop\Hydraulic Injection Injury\4.png">
            <a:extLst>
              <a:ext uri="{FF2B5EF4-FFF2-40B4-BE49-F238E27FC236}">
                <a16:creationId xmlns:a16="http://schemas.microsoft.com/office/drawing/2014/main" xmlns="" id="{C483B6AE-A695-45A7-95C3-941D22B43898}"/>
              </a:ext>
            </a:extLst>
          </p:cNvPr>
          <p:cNvPicPr>
            <a:picLocks noGrp="1" noChangeAspect="1" noChangeArrowheads="1"/>
          </p:cNvPicPr>
          <p:nvPr>
            <p:ph type="pic" sz="quarter" idx="16"/>
          </p:nvPr>
        </p:nvPicPr>
        <p:blipFill>
          <a:blip r:embed="rId3"/>
          <a:srcRect t="7850" b="7850"/>
          <a:stretch>
            <a:fillRect/>
          </a:stretch>
        </p:blipFill>
        <p:spPr bwMode="auto">
          <a:xfrm>
            <a:off x="8953500" y="3079750"/>
            <a:ext cx="13927138" cy="81280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1403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Text Placeholder 2"/>
          <p:cNvSpPr>
            <a:spLocks noGrp="1"/>
          </p:cNvSpPr>
          <p:nvPr>
            <p:ph type="body" sz="quarter" idx="15"/>
          </p:nvPr>
        </p:nvSpPr>
        <p:spPr>
          <a:xfrm>
            <a:off x="12236987" y="1377983"/>
            <a:ext cx="6350000" cy="10933759"/>
          </a:xfrm>
        </p:spPr>
        <p:txBody>
          <a:bodyPr/>
          <a:lstStyle/>
          <a:p>
            <a:r>
              <a:rPr lang="en-GB" dirty="0">
                <a:latin typeface="Arial Black" panose="020B0A04020102020204" pitchFamily="34" charset="0"/>
              </a:rPr>
              <a:t>Understand the potential outcomes of a pressure related failure.</a:t>
            </a:r>
          </a:p>
          <a:p>
            <a:r>
              <a:rPr lang="en-GB" dirty="0">
                <a:latin typeface="Arial Black" panose="020B0A04020102020204" pitchFamily="34" charset="0"/>
              </a:rPr>
              <a:t>Understand the risks associated with hydraulic injection.</a:t>
            </a:r>
          </a:p>
          <a:p>
            <a:r>
              <a:rPr lang="en-GB" dirty="0">
                <a:latin typeface="Arial Black" panose="020B0A04020102020204" pitchFamily="34" charset="0"/>
              </a:rPr>
              <a:t>Be aware of the seriousness of hydraulic injection injuries. </a:t>
            </a:r>
          </a:p>
          <a:p>
            <a:endParaRPr lang="en-US" dirty="0"/>
          </a:p>
        </p:txBody>
      </p:sp>
    </p:spTree>
    <p:extLst>
      <p:ext uri="{BB962C8B-B14F-4D97-AF65-F5344CB8AC3E}">
        <p14:creationId xmlns:p14="http://schemas.microsoft.com/office/powerpoint/2010/main" val="13824765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9600" dirty="0"/>
              <a:t>Hydraulic injection injury</a:t>
            </a:r>
          </a:p>
        </p:txBody>
      </p:sp>
      <p:sp>
        <p:nvSpPr>
          <p:cNvPr id="3" name="Text Placeholder 2"/>
          <p:cNvSpPr>
            <a:spLocks noGrp="1"/>
          </p:cNvSpPr>
          <p:nvPr>
            <p:ph type="body" sz="half" idx="1"/>
          </p:nvPr>
        </p:nvSpPr>
        <p:spPr/>
        <p:txBody>
          <a:bodyPr/>
          <a:lstStyle/>
          <a:p>
            <a:pPr>
              <a:defRPr/>
            </a:pPr>
            <a:r>
              <a:rPr lang="en-GB" dirty="0">
                <a:latin typeface="Arial Black" panose="020B0A04020102020204" pitchFamily="34" charset="0"/>
              </a:rPr>
              <a:t>Occurs where there has been a</a:t>
            </a:r>
          </a:p>
          <a:p>
            <a:pPr>
              <a:defRPr/>
            </a:pPr>
            <a:endParaRPr lang="en-GB" dirty="0">
              <a:latin typeface="Arial Black" panose="020B0A04020102020204" pitchFamily="34" charset="0"/>
            </a:endParaRPr>
          </a:p>
          <a:p>
            <a:pPr>
              <a:defRPr/>
            </a:pPr>
            <a:r>
              <a:rPr lang="en-GB" dirty="0">
                <a:latin typeface="Arial Black" panose="020B0A04020102020204" pitchFamily="34" charset="0"/>
              </a:rPr>
              <a:t>Functional failure; where a piece of equipment stops working completely following catastrophic component failure. </a:t>
            </a:r>
          </a:p>
          <a:p>
            <a:pPr>
              <a:defRPr/>
            </a:pPr>
            <a:endParaRPr lang="en-GB" dirty="0">
              <a:latin typeface="Arial Black" panose="020B0A04020102020204" pitchFamily="34" charset="0"/>
            </a:endParaRPr>
          </a:p>
          <a:p>
            <a:pPr>
              <a:defRPr/>
            </a:pPr>
            <a:r>
              <a:rPr lang="en-GB" dirty="0">
                <a:latin typeface="Arial Black" panose="020B0A04020102020204" pitchFamily="34" charset="0"/>
              </a:rPr>
              <a:t>Material failure; where a small leak has occurred but the equipment remains operational. </a:t>
            </a:r>
            <a:endParaRPr lang="en-US" dirty="0"/>
          </a:p>
        </p:txBody>
      </p:sp>
      <p:sp>
        <p:nvSpPr>
          <p:cNvPr id="4" name="Text Placeholder 3"/>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1322558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9600" dirty="0"/>
              <a:t>Hydraulic injection injury</a:t>
            </a:r>
          </a:p>
        </p:txBody>
      </p:sp>
      <p:sp>
        <p:nvSpPr>
          <p:cNvPr id="3" name="Text Placeholder 2"/>
          <p:cNvSpPr>
            <a:spLocks noGrp="1"/>
          </p:cNvSpPr>
          <p:nvPr>
            <p:ph type="body" sz="half" idx="1"/>
          </p:nvPr>
        </p:nvSpPr>
        <p:spPr/>
        <p:txBody>
          <a:bodyPr/>
          <a:lstStyle/>
          <a:p>
            <a:pPr>
              <a:defRPr/>
            </a:pPr>
            <a:r>
              <a:rPr lang="en-GB" u="sng" dirty="0">
                <a:latin typeface="Arial Black" panose="020B0A04020102020204" pitchFamily="34" charset="0"/>
              </a:rPr>
              <a:t>Preventative measures include:</a:t>
            </a:r>
          </a:p>
          <a:p>
            <a:pPr>
              <a:defRPr/>
            </a:pPr>
            <a:endParaRPr lang="en-GB" dirty="0">
              <a:latin typeface="Arial Black" panose="020B0A04020102020204" pitchFamily="34" charset="0"/>
            </a:endParaRPr>
          </a:p>
          <a:p>
            <a:pPr marL="571500" indent="-571500">
              <a:buFont typeface="Arial" panose="020B0604020202020204" pitchFamily="34" charset="0"/>
              <a:buChar char="•"/>
              <a:defRPr/>
            </a:pPr>
            <a:r>
              <a:rPr lang="en-GB" dirty="0">
                <a:latin typeface="Arial Black" panose="020B0A04020102020204" pitchFamily="34" charset="0"/>
              </a:rPr>
              <a:t>Leak detecting (with an instrument/tool/mirror etc)</a:t>
            </a:r>
          </a:p>
          <a:p>
            <a:pPr>
              <a:defRPr/>
            </a:pPr>
            <a:endParaRPr lang="en-GB" dirty="0">
              <a:latin typeface="Arial Black" panose="020B0A04020102020204" pitchFamily="34" charset="0"/>
            </a:endParaRPr>
          </a:p>
          <a:p>
            <a:pPr marL="571500" indent="-571500">
              <a:buFont typeface="Arial" panose="020B0604020202020204" pitchFamily="34" charset="0"/>
              <a:buChar char="•"/>
              <a:defRPr/>
            </a:pPr>
            <a:r>
              <a:rPr lang="en-GB" dirty="0">
                <a:latin typeface="Arial Black" panose="020B0A04020102020204" pitchFamily="34" charset="0"/>
              </a:rPr>
              <a:t>General maintenance</a:t>
            </a:r>
          </a:p>
          <a:p>
            <a:pPr>
              <a:defRPr/>
            </a:pPr>
            <a:endParaRPr lang="en-GB" dirty="0">
              <a:latin typeface="Arial Black" panose="020B0A04020102020204" pitchFamily="34" charset="0"/>
            </a:endParaRPr>
          </a:p>
          <a:p>
            <a:pPr marL="571500" indent="-571500">
              <a:buFont typeface="Arial" panose="020B0604020202020204" pitchFamily="34" charset="0"/>
              <a:buChar char="•"/>
              <a:defRPr/>
            </a:pPr>
            <a:r>
              <a:rPr lang="en-GB" dirty="0">
                <a:latin typeface="Arial Black" panose="020B0A04020102020204" pitchFamily="34" charset="0"/>
              </a:rPr>
              <a:t>Replacement of fittings and hoses </a:t>
            </a:r>
          </a:p>
          <a:p>
            <a:pPr>
              <a:defRPr/>
            </a:pPr>
            <a:endParaRPr lang="en-GB" dirty="0">
              <a:latin typeface="Arial Black" panose="020B0A04020102020204" pitchFamily="34" charset="0"/>
            </a:endParaRPr>
          </a:p>
          <a:p>
            <a:pPr marL="571500" indent="-571500">
              <a:buFont typeface="Arial" panose="020B0604020202020204" pitchFamily="34" charset="0"/>
              <a:buChar char="•"/>
              <a:defRPr/>
            </a:pPr>
            <a:r>
              <a:rPr lang="en-GB" dirty="0">
                <a:latin typeface="Arial Black" panose="020B0A04020102020204" pitchFamily="34" charset="0"/>
              </a:rPr>
              <a:t>Commissioning/bleeding</a:t>
            </a:r>
          </a:p>
        </p:txBody>
      </p:sp>
      <p:sp>
        <p:nvSpPr>
          <p:cNvPr id="4" name="Text Placeholder 3"/>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1110979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9600" dirty="0"/>
              <a:t>Hydraulic injection injury</a:t>
            </a:r>
          </a:p>
        </p:txBody>
      </p:sp>
      <p:sp>
        <p:nvSpPr>
          <p:cNvPr id="3" name="Text Placeholder 2"/>
          <p:cNvSpPr>
            <a:spLocks noGrp="1"/>
          </p:cNvSpPr>
          <p:nvPr>
            <p:ph type="body" sz="half" idx="1"/>
          </p:nvPr>
        </p:nvSpPr>
        <p:spPr/>
        <p:txBody>
          <a:bodyPr/>
          <a:lstStyle/>
          <a:p>
            <a:pPr marL="571500" indent="-571500">
              <a:buFont typeface="Arial" panose="020B0604020202020204" pitchFamily="34" charset="0"/>
              <a:buChar char="•"/>
              <a:defRPr/>
            </a:pPr>
            <a:r>
              <a:rPr lang="en-GB" dirty="0">
                <a:latin typeface="Arial Black" panose="020B0A04020102020204" pitchFamily="34" charset="0"/>
              </a:rPr>
              <a:t>Raising awareness</a:t>
            </a:r>
          </a:p>
          <a:p>
            <a:pPr>
              <a:defRPr/>
            </a:pPr>
            <a:endParaRPr lang="en-GB" dirty="0">
              <a:latin typeface="Arial Black" panose="020B0A04020102020204" pitchFamily="34" charset="0"/>
            </a:endParaRPr>
          </a:p>
          <a:p>
            <a:pPr marL="571500" indent="-571500">
              <a:buFont typeface="Arial" panose="020B0604020202020204" pitchFamily="34" charset="0"/>
              <a:buChar char="•"/>
              <a:defRPr/>
            </a:pPr>
            <a:r>
              <a:rPr lang="en-GB" dirty="0">
                <a:latin typeface="Arial Black" panose="020B0A04020102020204" pitchFamily="34" charset="0"/>
              </a:rPr>
              <a:t>Tool box talks</a:t>
            </a:r>
          </a:p>
          <a:p>
            <a:pPr>
              <a:defRPr/>
            </a:pPr>
            <a:endParaRPr lang="en-GB" dirty="0">
              <a:latin typeface="Arial Black" panose="020B0A04020102020204" pitchFamily="34" charset="0"/>
            </a:endParaRPr>
          </a:p>
          <a:p>
            <a:pPr marL="571500" indent="-571500">
              <a:buFont typeface="Arial" panose="020B0604020202020204" pitchFamily="34" charset="0"/>
              <a:buChar char="•"/>
              <a:defRPr/>
            </a:pPr>
            <a:r>
              <a:rPr lang="en-GB" dirty="0">
                <a:latin typeface="Arial Black" panose="020B0A04020102020204" pitchFamily="34" charset="0"/>
              </a:rPr>
              <a:t>Introduction of physical barriers</a:t>
            </a:r>
          </a:p>
          <a:p>
            <a:pPr>
              <a:defRPr/>
            </a:pPr>
            <a:endParaRPr lang="en-GB" dirty="0">
              <a:latin typeface="Arial Black" panose="020B0A04020102020204" pitchFamily="34" charset="0"/>
            </a:endParaRPr>
          </a:p>
          <a:p>
            <a:pPr marL="571500" indent="-571500">
              <a:buFont typeface="Arial" panose="020B0604020202020204" pitchFamily="34" charset="0"/>
              <a:buChar char="•"/>
              <a:defRPr/>
            </a:pPr>
            <a:r>
              <a:rPr lang="en-GB" dirty="0">
                <a:latin typeface="Arial Black" panose="020B0A04020102020204" pitchFamily="34" charset="0"/>
              </a:rPr>
              <a:t>Reducing proximity to equipment</a:t>
            </a:r>
          </a:p>
          <a:p>
            <a:pPr>
              <a:defRPr/>
            </a:pPr>
            <a:endParaRPr lang="en-GB" dirty="0">
              <a:latin typeface="Arial Black" panose="020B0A04020102020204" pitchFamily="34" charset="0"/>
            </a:endParaRPr>
          </a:p>
          <a:p>
            <a:pPr marL="571500" indent="-571500">
              <a:buFont typeface="Arial" panose="020B0604020202020204" pitchFamily="34" charset="0"/>
              <a:buChar char="•"/>
              <a:defRPr/>
            </a:pPr>
            <a:r>
              <a:rPr lang="en-GB" dirty="0">
                <a:latin typeface="Arial Black" panose="020B0A04020102020204" pitchFamily="34" charset="0"/>
              </a:rPr>
              <a:t>PPE (last resort &amp; limited effectiveness)</a:t>
            </a:r>
          </a:p>
        </p:txBody>
      </p:sp>
      <p:sp>
        <p:nvSpPr>
          <p:cNvPr id="4" name="Text Placeholder 3"/>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698170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5"/>
          </p:nvPr>
        </p:nvSpPr>
        <p:spPr/>
      </p:sp>
      <p:sp>
        <p:nvSpPr>
          <p:cNvPr id="3" name="Text Placeholder 2"/>
          <p:cNvSpPr>
            <a:spLocks noGrp="1"/>
          </p:cNvSpPr>
          <p:nvPr>
            <p:ph type="body" sz="quarter" idx="17"/>
          </p:nvPr>
        </p:nvSpPr>
        <p:spPr>
          <a:xfrm>
            <a:off x="4604658" y="3722914"/>
            <a:ext cx="15120256" cy="6199188"/>
          </a:xfrm>
        </p:spPr>
        <p:txBody>
          <a:bodyPr/>
          <a:lstStyle/>
          <a:p>
            <a:pPr algn="ctr"/>
            <a:endParaRPr lang="en-US" sz="9600" dirty="0">
              <a:latin typeface="Arial Black" panose="020B0A04020102020204" pitchFamily="34" charset="0"/>
            </a:endParaRPr>
          </a:p>
          <a:p>
            <a:pPr algn="ctr"/>
            <a:r>
              <a:rPr lang="en-US" sz="9600" dirty="0">
                <a:latin typeface="Arial Black" panose="020B0A04020102020204" pitchFamily="34" charset="0"/>
              </a:rPr>
              <a:t>What is hydraulic injection injury?</a:t>
            </a:r>
          </a:p>
        </p:txBody>
      </p:sp>
      <p:sp>
        <p:nvSpPr>
          <p:cNvPr id="4" name="Picture Placeholder 3"/>
          <p:cNvSpPr>
            <a:spLocks noGrp="1"/>
          </p:cNvSpPr>
          <p:nvPr>
            <p:ph type="pic" sz="quarter" idx="16"/>
          </p:nvPr>
        </p:nvSpPr>
        <p:spPr/>
      </p:sp>
      <p:sp>
        <p:nvSpPr>
          <p:cNvPr id="5" name="Text Placeholder 4"/>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641372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9600" dirty="0"/>
              <a:t>Hydraulic injection injury</a:t>
            </a:r>
          </a:p>
        </p:txBody>
      </p:sp>
      <p:sp>
        <p:nvSpPr>
          <p:cNvPr id="3" name="Text Placeholder 2"/>
          <p:cNvSpPr>
            <a:spLocks noGrp="1"/>
          </p:cNvSpPr>
          <p:nvPr>
            <p:ph type="body" sz="half" idx="1"/>
          </p:nvPr>
        </p:nvSpPr>
        <p:spPr/>
        <p:txBody>
          <a:bodyPr/>
          <a:lstStyle/>
          <a:p>
            <a:r>
              <a:rPr lang="en-GB" dirty="0">
                <a:latin typeface="Arial Black" panose="020B0A04020102020204" pitchFamily="34" charset="0"/>
              </a:rPr>
              <a:t>Hydraulic Injection: puncturing of the epidermis by a jet of liquid under pressure</a:t>
            </a:r>
          </a:p>
          <a:p>
            <a:endParaRPr lang="en-GB" dirty="0">
              <a:latin typeface="Arial Black" panose="020B0A04020102020204" pitchFamily="34" charset="0"/>
            </a:endParaRPr>
          </a:p>
          <a:p>
            <a:r>
              <a:rPr lang="en-GB" dirty="0">
                <a:latin typeface="Arial Black" panose="020B0A04020102020204" pitchFamily="34" charset="0"/>
              </a:rPr>
              <a:t>Hydraulic Injection Injury: the physical injury arising from hydraulic injection</a:t>
            </a:r>
          </a:p>
          <a:p>
            <a:endParaRPr lang="en-US" dirty="0"/>
          </a:p>
        </p:txBody>
      </p:sp>
      <p:sp>
        <p:nvSpPr>
          <p:cNvPr id="4" name="Text Placeholder 3"/>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2600382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9600" dirty="0"/>
              <a:t>Hydraulic injection injury</a:t>
            </a:r>
          </a:p>
        </p:txBody>
      </p:sp>
      <p:sp>
        <p:nvSpPr>
          <p:cNvPr id="3" name="Text Placeholder 2"/>
          <p:cNvSpPr>
            <a:spLocks noGrp="1"/>
          </p:cNvSpPr>
          <p:nvPr>
            <p:ph type="body" sz="half" idx="1"/>
          </p:nvPr>
        </p:nvSpPr>
        <p:spPr/>
        <p:txBody>
          <a:bodyPr/>
          <a:lstStyle/>
          <a:p>
            <a:r>
              <a:rPr lang="en-GB" dirty="0">
                <a:latin typeface="Arial Black" panose="020B0A04020102020204" pitchFamily="34" charset="0"/>
              </a:rPr>
              <a:t>Almost entirely occupational</a:t>
            </a:r>
          </a:p>
          <a:p>
            <a:endParaRPr lang="en-GB" dirty="0">
              <a:latin typeface="Arial Black" panose="020B0A04020102020204" pitchFamily="34" charset="0"/>
            </a:endParaRPr>
          </a:p>
          <a:p>
            <a:r>
              <a:rPr lang="en-GB" dirty="0">
                <a:latin typeface="Arial Black" panose="020B0A04020102020204" pitchFamily="34" charset="0"/>
              </a:rPr>
              <a:t>Male manual workers</a:t>
            </a:r>
          </a:p>
          <a:p>
            <a:endParaRPr lang="en-GB" dirty="0">
              <a:latin typeface="Arial Black" panose="020B0A04020102020204" pitchFamily="34" charset="0"/>
            </a:endParaRPr>
          </a:p>
          <a:p>
            <a:r>
              <a:rPr lang="en-GB" dirty="0">
                <a:latin typeface="Arial Black" panose="020B0A04020102020204" pitchFamily="34" charset="0"/>
              </a:rPr>
              <a:t>Skilled and unskilled</a:t>
            </a:r>
          </a:p>
          <a:p>
            <a:endParaRPr lang="en-GB" dirty="0">
              <a:latin typeface="Arial Black" panose="020B0A04020102020204" pitchFamily="34" charset="0"/>
            </a:endParaRPr>
          </a:p>
          <a:p>
            <a:r>
              <a:rPr lang="en-GB" dirty="0">
                <a:latin typeface="Arial Black" panose="020B0A04020102020204" pitchFamily="34" charset="0"/>
              </a:rPr>
              <a:t>Pads of the fingers or palm of the hand</a:t>
            </a:r>
          </a:p>
          <a:p>
            <a:endParaRPr lang="en-US" dirty="0"/>
          </a:p>
        </p:txBody>
      </p:sp>
      <p:sp>
        <p:nvSpPr>
          <p:cNvPr id="4" name="Text Placeholder 3"/>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41356564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9600" dirty="0"/>
              <a:t>Hydraulic injection injury</a:t>
            </a:r>
          </a:p>
        </p:txBody>
      </p:sp>
      <p:sp>
        <p:nvSpPr>
          <p:cNvPr id="3" name="Text Placeholder 2"/>
          <p:cNvSpPr>
            <a:spLocks noGrp="1"/>
          </p:cNvSpPr>
          <p:nvPr>
            <p:ph type="body" sz="half" idx="1"/>
          </p:nvPr>
        </p:nvSpPr>
        <p:spPr/>
        <p:txBody>
          <a:bodyPr/>
          <a:lstStyle/>
          <a:p>
            <a:pPr>
              <a:defRPr/>
            </a:pPr>
            <a:r>
              <a:rPr lang="en-GB" dirty="0">
                <a:latin typeface="Arial Black" panose="020B0A04020102020204" pitchFamily="34" charset="0"/>
              </a:rPr>
              <a:t>Benign initial presentation</a:t>
            </a:r>
          </a:p>
          <a:p>
            <a:pPr>
              <a:defRPr/>
            </a:pPr>
            <a:endParaRPr lang="en-GB" dirty="0">
              <a:latin typeface="Arial Black" panose="020B0A04020102020204" pitchFamily="34" charset="0"/>
            </a:endParaRPr>
          </a:p>
          <a:p>
            <a:pPr>
              <a:defRPr/>
            </a:pPr>
            <a:r>
              <a:rPr lang="en-GB" dirty="0">
                <a:latin typeface="Arial Black" panose="020B0A04020102020204" pitchFamily="34" charset="0"/>
              </a:rPr>
              <a:t>Feels like a small electric shock</a:t>
            </a:r>
          </a:p>
          <a:p>
            <a:endParaRPr lang="en-US" dirty="0"/>
          </a:p>
        </p:txBody>
      </p:sp>
      <p:sp>
        <p:nvSpPr>
          <p:cNvPr id="4" name="Text Placeholder 3"/>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36961786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6"/>
          </p:nvPr>
        </p:nvSpPr>
        <p:spPr>
          <a:xfrm>
            <a:off x="10290174" y="3576460"/>
            <a:ext cx="8455025" cy="5067813"/>
          </a:xfrm>
        </p:spPr>
        <p:txBody>
          <a:bodyPr/>
          <a:lstStyle/>
          <a:p>
            <a:r>
              <a:rPr lang="en-US" sz="3600" dirty="0">
                <a:latin typeface="Arial Black" panose="020B0A04020102020204" pitchFamily="34" charset="0"/>
              </a:rPr>
              <a:t>Initial injury appearance (after 24 hours)</a:t>
            </a:r>
          </a:p>
        </p:txBody>
      </p:sp>
      <p:sp>
        <p:nvSpPr>
          <p:cNvPr id="3" name="Picture Placeholder 2"/>
          <p:cNvSpPr>
            <a:spLocks noGrp="1"/>
          </p:cNvSpPr>
          <p:nvPr>
            <p:ph type="pic" sz="quarter" idx="17"/>
          </p:nvPr>
        </p:nvSpPr>
        <p:spPr/>
      </p:sp>
      <p:sp>
        <p:nvSpPr>
          <p:cNvPr id="5" name="Text Placeholder 4"/>
          <p:cNvSpPr>
            <a:spLocks noGrp="1"/>
          </p:cNvSpPr>
          <p:nvPr>
            <p:ph type="body" sz="quarter" idx="10"/>
          </p:nvPr>
        </p:nvSpPr>
        <p:spPr/>
        <p:txBody>
          <a:bodyPr/>
          <a:lstStyle/>
          <a:p>
            <a:endParaRPr lang="en-US"/>
          </a:p>
        </p:txBody>
      </p:sp>
      <p:sp>
        <p:nvSpPr>
          <p:cNvPr id="12" name="Picture Placeholder 11">
            <a:extLst>
              <a:ext uri="{FF2B5EF4-FFF2-40B4-BE49-F238E27FC236}">
                <a16:creationId xmlns:a16="http://schemas.microsoft.com/office/drawing/2014/main" xmlns="" id="{65AEE5FB-988A-40A4-9DFF-2D9C756B7754}"/>
              </a:ext>
            </a:extLst>
          </p:cNvPr>
          <p:cNvSpPr>
            <a:spLocks noGrp="1"/>
          </p:cNvSpPr>
          <p:nvPr>
            <p:ph type="pic" sz="quarter" idx="15"/>
          </p:nvPr>
        </p:nvSpPr>
        <p:spPr/>
      </p:sp>
      <p:pic>
        <p:nvPicPr>
          <p:cNvPr id="13" name="Picture 4">
            <a:extLst>
              <a:ext uri="{FF2B5EF4-FFF2-40B4-BE49-F238E27FC236}">
                <a16:creationId xmlns:a16="http://schemas.microsoft.com/office/drawing/2014/main" xmlns="" id="{32F44E2C-B2C3-4DA7-8AD5-0937EC1C4DA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6848" y="2671940"/>
            <a:ext cx="9651551" cy="6446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89528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6"/>
          </p:nvPr>
        </p:nvSpPr>
        <p:spPr>
          <a:xfrm>
            <a:off x="10290174" y="3576460"/>
            <a:ext cx="8455025" cy="5067813"/>
          </a:xfrm>
        </p:spPr>
        <p:txBody>
          <a:bodyPr/>
          <a:lstStyle/>
          <a:p>
            <a:r>
              <a:rPr lang="en-US" sz="3600" dirty="0">
                <a:latin typeface="Arial Black" panose="020B0A04020102020204" pitchFamily="34" charset="0"/>
              </a:rPr>
              <a:t>Showing effects of the fluid injection in ballistic gel to replicate under the skin </a:t>
            </a:r>
          </a:p>
        </p:txBody>
      </p:sp>
      <p:sp>
        <p:nvSpPr>
          <p:cNvPr id="3" name="Picture Placeholder 2"/>
          <p:cNvSpPr>
            <a:spLocks noGrp="1"/>
          </p:cNvSpPr>
          <p:nvPr>
            <p:ph type="pic" sz="quarter" idx="17"/>
          </p:nvPr>
        </p:nvSpPr>
        <p:spPr/>
      </p:sp>
      <p:sp>
        <p:nvSpPr>
          <p:cNvPr id="5" name="Text Placeholder 4"/>
          <p:cNvSpPr>
            <a:spLocks noGrp="1"/>
          </p:cNvSpPr>
          <p:nvPr>
            <p:ph type="body" sz="quarter" idx="10"/>
          </p:nvPr>
        </p:nvSpPr>
        <p:spPr/>
        <p:txBody>
          <a:bodyPr/>
          <a:lstStyle/>
          <a:p>
            <a:endParaRPr lang="en-US"/>
          </a:p>
        </p:txBody>
      </p:sp>
      <p:sp>
        <p:nvSpPr>
          <p:cNvPr id="12" name="Picture Placeholder 11">
            <a:extLst>
              <a:ext uri="{FF2B5EF4-FFF2-40B4-BE49-F238E27FC236}">
                <a16:creationId xmlns:a16="http://schemas.microsoft.com/office/drawing/2014/main" xmlns="" id="{65AEE5FB-988A-40A4-9DFF-2D9C756B7754}"/>
              </a:ext>
            </a:extLst>
          </p:cNvPr>
          <p:cNvSpPr>
            <a:spLocks noGrp="1"/>
          </p:cNvSpPr>
          <p:nvPr>
            <p:ph type="pic" sz="quarter" idx="15"/>
          </p:nvPr>
        </p:nvSpPr>
        <p:spPr/>
      </p:sp>
      <p:pic>
        <p:nvPicPr>
          <p:cNvPr id="7" name="Content Placeholder 4">
            <a:extLst>
              <a:ext uri="{FF2B5EF4-FFF2-40B4-BE49-F238E27FC236}">
                <a16:creationId xmlns:a16="http://schemas.microsoft.com/office/drawing/2014/main" xmlns="" id="{8638ACED-2DEA-4A69-9129-90F9E720D97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6847" y="2660650"/>
            <a:ext cx="9732807" cy="65174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711901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6"/>
          </p:nvPr>
        </p:nvSpPr>
        <p:spPr>
          <a:xfrm>
            <a:off x="10290174" y="3576460"/>
            <a:ext cx="8455025" cy="5067813"/>
          </a:xfrm>
        </p:spPr>
        <p:txBody>
          <a:bodyPr/>
          <a:lstStyle/>
          <a:p>
            <a:r>
              <a:rPr lang="en-US" sz="3600" dirty="0">
                <a:latin typeface="Arial Black" panose="020B0A04020102020204" pitchFamily="34" charset="0"/>
              </a:rPr>
              <a:t>Example of the ‘compartmentation’ effect when fluid is injected into the skin</a:t>
            </a:r>
          </a:p>
        </p:txBody>
      </p:sp>
      <p:sp>
        <p:nvSpPr>
          <p:cNvPr id="3" name="Picture Placeholder 2"/>
          <p:cNvSpPr>
            <a:spLocks noGrp="1"/>
          </p:cNvSpPr>
          <p:nvPr>
            <p:ph type="pic" sz="quarter" idx="17"/>
          </p:nvPr>
        </p:nvSpPr>
        <p:spPr/>
      </p:sp>
      <p:sp>
        <p:nvSpPr>
          <p:cNvPr id="5" name="Text Placeholder 4"/>
          <p:cNvSpPr>
            <a:spLocks noGrp="1"/>
          </p:cNvSpPr>
          <p:nvPr>
            <p:ph type="body" sz="quarter" idx="10"/>
          </p:nvPr>
        </p:nvSpPr>
        <p:spPr/>
        <p:txBody>
          <a:bodyPr/>
          <a:lstStyle/>
          <a:p>
            <a:endParaRPr lang="en-US"/>
          </a:p>
        </p:txBody>
      </p:sp>
      <p:sp>
        <p:nvSpPr>
          <p:cNvPr id="12" name="Picture Placeholder 11">
            <a:extLst>
              <a:ext uri="{FF2B5EF4-FFF2-40B4-BE49-F238E27FC236}">
                <a16:creationId xmlns:a16="http://schemas.microsoft.com/office/drawing/2014/main" xmlns="" id="{65AEE5FB-988A-40A4-9DFF-2D9C756B7754}"/>
              </a:ext>
            </a:extLst>
          </p:cNvPr>
          <p:cNvSpPr>
            <a:spLocks noGrp="1"/>
          </p:cNvSpPr>
          <p:nvPr>
            <p:ph type="pic" sz="quarter" idx="15"/>
          </p:nvPr>
        </p:nvSpPr>
        <p:spPr/>
      </p:sp>
      <p:pic>
        <p:nvPicPr>
          <p:cNvPr id="7" name="Content Placeholder 6">
            <a:extLst>
              <a:ext uri="{FF2B5EF4-FFF2-40B4-BE49-F238E27FC236}">
                <a16:creationId xmlns:a16="http://schemas.microsoft.com/office/drawing/2014/main" xmlns="" id="{C47B9BD3-6702-44A1-BB5F-925EE668D88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0930" y="1931572"/>
            <a:ext cx="9582156" cy="71873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32584157"/>
      </p:ext>
    </p:extLst>
  </p:cSld>
  <p:clrMapOvr>
    <a:masterClrMapping/>
  </p:clrMapOvr>
</p:sld>
</file>

<file path=ppt/theme/theme1.xml><?xml version="1.0" encoding="utf-8"?>
<a:theme xmlns:a="http://schemas.openxmlformats.org/drawingml/2006/main" name="HSE Guidance Powerpoint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519C0350DF5FA47975E3EFC5A8E40B8" ma:contentTypeVersion="8" ma:contentTypeDescription="Create a new document." ma:contentTypeScope="" ma:versionID="128fe7b6d81efa65391cffc9aa0ea75d">
  <xsd:schema xmlns:xsd="http://www.w3.org/2001/XMLSchema" xmlns:xs="http://www.w3.org/2001/XMLSchema" xmlns:p="http://schemas.microsoft.com/office/2006/metadata/properties" xmlns:ns3="ead12ced-0c9b-48b6-9d66-37fe8e38c9e3" targetNamespace="http://schemas.microsoft.com/office/2006/metadata/properties" ma:root="true" ma:fieldsID="dd6911099159ac175e5f2f5387d9b792" ns3:_="">
    <xsd:import namespace="ead12ced-0c9b-48b6-9d66-37fe8e38c9e3"/>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ad12ced-0c9b-48b6-9d66-37fe8e38c9e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MediaServiceAutoTags" ma:internalName="MediaServiceAutoTags" ma:readOnly="true">
      <xsd:simpleType>
        <xsd:restriction base="dms:Text"/>
      </xsd:simpleType>
    </xsd:element>
    <xsd:element name="MediaServiceOCR" ma:index="12" nillable="true" ma:displayName="MediaServiceOCR" ma:internalName="MediaServiceOCR" ma:readOnly="true">
      <xsd:simpleType>
        <xsd:restriction base="dms:Note">
          <xsd:maxLength value="255"/>
        </xsd:restriction>
      </xsd:simpleType>
    </xsd:element>
    <xsd:element name="MediaServiceLocation" ma:index="13" nillable="true" ma:displayName="MediaServic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2691C64-F534-4EF0-9524-543A0AC992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ad12ced-0c9b-48b6-9d66-37fe8e38c9e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535DBC-96E3-4895-88E6-98F8C3C3429E}">
  <ds:schemaRefs>
    <ds:schemaRef ds:uri="http://schemas.microsoft.com/sharepoint/v3/contenttype/forms"/>
  </ds:schemaRefs>
</ds:datastoreItem>
</file>

<file path=customXml/itemProps3.xml><?xml version="1.0" encoding="utf-8"?>
<ds:datastoreItem xmlns:ds="http://schemas.openxmlformats.org/officeDocument/2006/customXml" ds:itemID="{45A6E986-3218-43DA-AC84-E04B8A277EBC}">
  <ds:schemaRefs>
    <ds:schemaRef ds:uri="http://schemas.microsoft.com/office/2006/metadata/propertie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openxmlformats.org/package/2006/metadata/core-properties"/>
    <ds:schemaRef ds:uri="ead12ced-0c9b-48b6-9d66-37fe8e38c9e3"/>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254</TotalTime>
  <Words>1040</Words>
  <Application>Microsoft Office PowerPoint</Application>
  <PresentationFormat>Custom</PresentationFormat>
  <Paragraphs>145</Paragraphs>
  <Slides>22</Slides>
  <Notes>22</Notes>
  <HiddenSlides>0</HiddenSlides>
  <MMClips>7</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HSE Guidance Powerpoint Template</vt:lpstr>
      <vt:lpstr>PowerPoint Presentation</vt:lpstr>
      <vt:lpstr>Objectives</vt:lpstr>
      <vt:lpstr>PowerPoint Presentation</vt:lpstr>
      <vt:lpstr>Hydraulic injection injury</vt:lpstr>
      <vt:lpstr>Hydraulic injection injury</vt:lpstr>
      <vt:lpstr>Hydraulic injection injury</vt:lpstr>
      <vt:lpstr>PowerPoint Presentation</vt:lpstr>
      <vt:lpstr>PowerPoint Presentation</vt:lpstr>
      <vt:lpstr>PowerPoint Presentation</vt:lpstr>
      <vt:lpstr> Hydraulic Injection injury – low pressure diffused jet – calf’s leather</vt:lpstr>
      <vt:lpstr> Hydraulic Injection injury – low pressure diffused jet – ballistic gel</vt:lpstr>
      <vt:lpstr> Hydraulic Injection injury – high pressure jet – calf’s leather</vt:lpstr>
      <vt:lpstr> Hydraulic Injection injury – low pressure diffused jet – calf’s leather under skin view</vt:lpstr>
      <vt:lpstr> Hydraulic Injection injury – high pressure – ballistic gel – slow motion</vt:lpstr>
      <vt:lpstr> Hydraulic Injection injury – high pressure – ballistic gel – real time</vt:lpstr>
      <vt:lpstr> Hydraulic Injection injury – high pressure jet – example of potentially fatal injury</vt:lpstr>
      <vt:lpstr>PowerPoint Presentation</vt:lpstr>
      <vt:lpstr>PowerPoint Presentation</vt:lpstr>
      <vt:lpstr>PowerPoint Presentation</vt:lpstr>
      <vt:lpstr>Hydraulic injection injury</vt:lpstr>
      <vt:lpstr>Hydraulic injection injury</vt:lpstr>
      <vt:lpstr>Hydraulic injection injury</vt:lpstr>
    </vt:vector>
  </TitlesOfParts>
  <Company>HSE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Edward Crick</dc:creator>
  <cp:lastModifiedBy>Name</cp:lastModifiedBy>
  <cp:revision>4</cp:revision>
  <dcterms:created xsi:type="dcterms:W3CDTF">2019-09-13T11:16:50Z</dcterms:created>
  <dcterms:modified xsi:type="dcterms:W3CDTF">2020-01-21T15:11:42Z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0x0101003519C0350DF5FA47975E3EFC5A8E40B8</vt:lpwstr>
  </property>
</Properties>
</file>

<file path=docProps/thumbnail.jpeg>
</file>